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6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1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oracle.com/en/java/javase/17/docs/api/java.base/java/util/Formatter.html#d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170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 Date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ways to format date and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couple of standardized ones are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apply to the formatted method on String, as well 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information was retrieved from the link I show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https://docs.oracle.com/en/java/javase/17/docs/api/java.base/java/util/Formatter.html#dt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14C1EEA8-9ADE-0FC0-B7DA-7DFBC1867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8633014"/>
            <a:ext cx="26587078" cy="4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655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47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 Date and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73260"/>
            <a:ext cx="34782670" cy="150580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explains the code I'm using in a bit more detail.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common when using date time conversions, to use the argument index feature, which is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 Indexing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23BCF9-9AA9-7D12-B510-02469C657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2" y="4046116"/>
            <a:ext cx="17335502" cy="108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42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050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Controlling Change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mechanisms to control changes, and extensibility of your code, at many different levels.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prevent: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to data in Instance fields, which is called the state of the object, by not allowing clients or subclasses to have access to these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to methods, by not allowing code to override or hide existing functionality.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classes from being extended.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Instantiation of your classes.</a:t>
            </a:r>
          </a:p>
        </p:txBody>
      </p:sp>
    </p:spTree>
    <p:extLst>
      <p:ext uri="{BB962C8B-B14F-4D97-AF65-F5344CB8AC3E}">
        <p14:creationId xmlns:p14="http://schemas.microsoft.com/office/powerpoint/2010/main" val="5301105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220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2024-09-16T10:24:52Z</dcterms:modified>
</cp:coreProperties>
</file>