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C4E3-E0F0-8E54-0508-802BBA69B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44E90-5179-F3DC-EB3F-6C38DD1F9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364F0-3928-2A0E-3A4A-17FF60A25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1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E803-DE0B-F3F5-BDEC-7FDA64CF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C04A5-C765-62C9-DB8B-87DBB1BB2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EB4BD-B1FE-8676-F3DE-9142D938F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9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C6724-E1A5-C796-B3FB-9616538A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8BBAC89-AB02-CD1D-1214-997F512E0219}"/>
              </a:ext>
            </a:extLst>
          </p:cNvPr>
          <p:cNvSpPr/>
          <p:nvPr/>
        </p:nvSpPr>
        <p:spPr>
          <a:xfrm>
            <a:off x="952498" y="459786"/>
            <a:ext cx="35075308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Operations that operate on every element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C648654-4B6D-1ECA-E96F-05FF46C97AB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688BA68-C429-C27C-EC4E-70D46F81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9325B41F-0195-6339-7E92-AD632617905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1613C66-4DC7-CCD4-2628-73970EEA7719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Operations, map, peek, sorted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33194B-96D5-4F7D-437F-2E70F05DAC8C}"/>
              </a:ext>
            </a:extLst>
          </p:cNvPr>
          <p:cNvGraphicFramePr>
            <a:graphicFrameLocks noGrp="1"/>
          </p:cNvGraphicFramePr>
          <p:nvPr/>
        </p:nvGraphicFramePr>
        <p:xfrm>
          <a:off x="896666" y="3635694"/>
          <a:ext cx="34782668" cy="13302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84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69308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4938744">
                  <a:extLst>
                    <a:ext uri="{9D8B030D-6E8A-4147-A177-3AD203B41FA5}">
                      <a16:colId xmlns:a16="http://schemas.microsoft.com/office/drawing/2014/main" val="422293161"/>
                    </a:ext>
                  </a:extLst>
                </a:gridCol>
              </a:tblGrid>
              <a:tr h="109395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Return Type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Operation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399798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&lt;R&gt;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map(</a:t>
                      </a:r>
                      <a:r>
                        <a:rPr lang="fr-FR" sz="48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Function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,? </a:t>
                      </a:r>
                      <a:r>
                        <a:rPr lang="fr-FR" sz="48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extends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 R&gt; mapper)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is a function applied to every element in the stream.  Because it's a function, the return type can be different, which has the effect of transforming the stream to a different stream of different types.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254424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peek(</a:t>
                      </a:r>
                      <a:r>
                        <a:rPr lang="fr-FR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Consumer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 action)</a:t>
                      </a:r>
                      <a:endParaRPr lang="en-US" sz="48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This function doesn't change the stream, but allows you to perform some interim consumer function while the pipeline is processing.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49934"/>
                  </a:ext>
                </a:extLst>
              </a:tr>
              <a:tr h="566642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Stream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sorted()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sorted(</a:t>
                      </a:r>
                      <a:r>
                        <a:rPr lang="en-US" sz="48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Comparator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T&gt; comparator)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are two versions of sorted.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first uses the </a:t>
                      </a:r>
                      <a:r>
                        <a:rPr lang="en-US" sz="48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naturalOrder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sort, which means elements in the stream must implement Comparable.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If your elements don't use Comparable, you'll want to use sorted and pass a Comparator.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38179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6EEF9-0464-7EC8-23E7-EDC6124EE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F3B67307-A197-0ACA-5B3E-8FC9910B0B9C}"/>
              </a:ext>
            </a:extLst>
          </p:cNvPr>
          <p:cNvSpPr/>
          <p:nvPr/>
        </p:nvSpPr>
        <p:spPr>
          <a:xfrm>
            <a:off x="952498" y="459786"/>
            <a:ext cx="115271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Primitive Streams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11191F8-0221-9055-706D-51583EACCF0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49CE276-FDA1-8783-FB19-7697E118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7CC6B6A-7D3F-59FE-A194-7F942EEEF2A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D76E523-AD41-1150-ACC4-EA84E470CC3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Intermediate Operations, map, peek, sorted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B3373E-95C1-C9EA-3CBD-EF758A258C60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the generic Stream, that lets you stream any reference type, Java has three primitive streams.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6A0669-E937-840A-8F34-449369D23635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7252282"/>
          <a:ext cx="34782668" cy="739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651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445740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4938744">
                  <a:extLst>
                    <a:ext uri="{9D8B030D-6E8A-4147-A177-3AD203B41FA5}">
                      <a16:colId xmlns:a16="http://schemas.microsoft.com/office/drawing/2014/main" val="422293161"/>
                    </a:ext>
                  </a:extLst>
                </a:gridCol>
              </a:tblGrid>
              <a:tr h="1452137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Special </a:t>
                      </a:r>
                      <a:r>
                        <a:rPr lang="en-US" sz="48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Primitve</a:t>
                      </a: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Streams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Mapping from Reference Type to Primitive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Mapping from Primitive Stream to Reference Type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68581"/>
                  </a:ext>
                </a:extLst>
              </a:tr>
              <a:tr h="196903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DoubleStream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mapToDouble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ToDoubleFunction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36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 mapper)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mapToObj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(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DoubleFunction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&lt;? extends U&gt; mapper)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boxed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IntStream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mapToInt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ToIntFunction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36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 mapper)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mapToObj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(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IntFunction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&lt;? extends U&gt; mapper)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boxed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Helvetica Light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249934"/>
                  </a:ext>
                </a:extLst>
              </a:tr>
              <a:tr h="190261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LongStream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mapToLong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fr-FR" sz="3600" b="0" dirty="0" err="1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ToLongFunction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&lt;? super </a:t>
                      </a:r>
                      <a:r>
                        <a:rPr lang="fr-FR" sz="3600" b="0" dirty="0">
                          <a:solidFill>
                            <a:schemeClr val="accent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T</a:t>
                      </a:r>
                      <a:r>
                        <a:rPr lang="fr-FR" sz="3600" b="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&gt; mapper)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 err="1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mapToObj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</a:t>
                      </a:r>
                      <a:r>
                        <a:rPr lang="en-US" sz="3600" b="0" dirty="0" err="1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LongFunction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&lt;? extends U&gt; mapper)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5022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boxed</a:t>
                      </a:r>
                      <a:r>
                        <a:rPr lang="en-US" sz="36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6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6674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283</Words>
  <Application>Microsoft Office PowerPoint</Application>
  <PresentationFormat>Custom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2024-10-28T06:29:41Z</dcterms:modified>
</cp:coreProperties>
</file>