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77" r:id="rId2"/>
    <p:sldId id="279" r:id="rId3"/>
    <p:sldId id="280" r:id="rId4"/>
    <p:sldId id="281" r:id="rId5"/>
    <p:sldId id="282" r:id="rId6"/>
    <p:sldId id="283" r:id="rId7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460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56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620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574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42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oracle.com/java/technologies/javase/jdk17-suported-locales.html#compatlocal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778578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Localization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Localization, Introduction to Locale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Where you are matters, because where you are or the region you're from, determines how you'll expect to see dates, currencies, and numbers formatted.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 ignoring language differences, these formats can be different for different cultures and locations.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example, Australia displays dates differently, than the United States.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Many countries use different currency symbols, and have different scales for the least significant currency digit.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426719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Localization, Introduction to Locale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Locale is an English word for a place where something happens.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also the name of a class in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java.util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package that underpins support, for both localization and internationalization.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 has some built-in support for localization, with methods that let you pass a Locale instance </a:t>
            </a:r>
            <a:r>
              <a:rPr lang="en-US" sz="6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them.</a:t>
            </a: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758421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426719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Localization, Introduction to Locale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locale has five fields, a language, a country (or region),  a variant, and less apparent, are script and extensions.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Underneath the covers, most of the fields are on a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BaseLocale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class as shown on this slide.</a:t>
            </a:r>
          </a:p>
        </p:txBody>
      </p:sp>
      <p:pic>
        <p:nvPicPr>
          <p:cNvPr id="3" name="Picture 2" descr="A blue and white squares with white text&#10;&#10;Description automatically generated">
            <a:extLst>
              <a:ext uri="{FF2B5EF4-FFF2-40B4-BE49-F238E27FC236}">
                <a16:creationId xmlns:a16="http://schemas.microsoft.com/office/drawing/2014/main" id="{83C46E8A-7CD2-EA1D-CBC7-EEC6E966C4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516" y="8962320"/>
            <a:ext cx="22158968" cy="637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143690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680748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Java's localization support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Localization, Introduction to Locale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 provides localization support for dates, numbers, and currencies with no additional effort, other than defining a Locale and passing it to certain methods.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language constructs, other than a month or a week day specified in a date, you'll need to do some additional work.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video, I'll be covering the built-in support.</a:t>
            </a:r>
          </a:p>
        </p:txBody>
      </p:sp>
    </p:spTree>
    <p:extLst>
      <p:ext uri="{BB962C8B-B14F-4D97-AF65-F5344CB8AC3E}">
        <p14:creationId xmlns:p14="http://schemas.microsoft.com/office/powerpoint/2010/main" val="1130448052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278715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Internationalization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Localization, Introduction to Locale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Internationalization, or I18n for short, is a method of designing your application to allow language and regional elements, with the help of locales, to be plug and play.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Strings used in messages or user interface elements and images, are stored externally to the application.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can be retrieved using a locale, and then displayed for a specific user.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 uses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ResourceBundle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class to support this feature.</a:t>
            </a:r>
          </a:p>
        </p:txBody>
      </p:sp>
    </p:spTree>
    <p:extLst>
      <p:ext uri="{BB962C8B-B14F-4D97-AF65-F5344CB8AC3E}">
        <p14:creationId xmlns:p14="http://schemas.microsoft.com/office/powerpoint/2010/main" val="3476821853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426719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Localization, Introduction to Locale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 this slide, I'm showing you a useful link, which displays all of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jdk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17 supported locales.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F859FC0-C4C8-CBEB-EBFE-440EE668F4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21133"/>
              </p:ext>
            </p:extLst>
          </p:nvPr>
        </p:nvGraphicFramePr>
        <p:xfrm>
          <a:off x="952499" y="6983113"/>
          <a:ext cx="34782670" cy="1814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82670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</a:tblGrid>
              <a:tr h="1814898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accent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https://www.oracle.com/java/technologies/javase/jdk17-suported-locales.html#compatlocales</a:t>
                      </a:r>
                      <a:endParaRPr lang="en-US" sz="5400" b="0" dirty="0">
                        <a:solidFill>
                          <a:schemeClr val="accent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8184867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414</Words>
  <Application>Microsoft Office PowerPoint</Application>
  <PresentationFormat>Custom</PresentationFormat>
  <Paragraphs>36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165</cp:revision>
  <dcterms:modified xsi:type="dcterms:W3CDTF">2023-07-25T04:51:42Z</dcterms:modified>
</cp:coreProperties>
</file>