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79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4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96673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Matcher's matching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 methods (find, group), Grouping and Capturing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show them here on this slide.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return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if the regular expression was matched in some way to the string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5784D6-E7A2-74A1-4D40-A210A5A92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023974"/>
              </p:ext>
            </p:extLst>
          </p:nvPr>
        </p:nvGraphicFramePr>
        <p:xfrm>
          <a:off x="952501" y="7909869"/>
          <a:ext cx="34782667" cy="8166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683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3018698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304959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Characteristics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63551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matches()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Matches entire string. Reluctant expressions may be greedy when used with this method.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2140096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 dirty="0" err="1">
                          <a:solidFill>
                            <a:srgbClr val="091E42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lookingAt</a:t>
                      </a:r>
                      <a:r>
                        <a:rPr lang="en-PH" sz="5400" dirty="0">
                          <a:solidFill>
                            <a:srgbClr val="091E42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()</a:t>
                      </a:r>
                      <a:endParaRPr lang="en-PH" sz="5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Matches starting at the first character of string. It doesn't have to match the entire string.</a:t>
                      </a:r>
                    </a:p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Honors reluctant expressions.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237145"/>
                  </a:ext>
                </a:extLst>
              </a:tr>
              <a:tr h="1994114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find()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Starts at the first character not previously matched. Requires reset if you want to start at beginning of string.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086095"/>
                  </a:ext>
                </a:extLst>
              </a:tr>
              <a:tr h="1363551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find(int start)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Executes a reset, and starts at index passed to the method.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705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76393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Grouping and Capturing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 methods (find, group), Grouping and Capturing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903842"/>
            <a:ext cx="34782670" cy="1498933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way to identify targeted parts of a regular expression match, often because you want to do some additional processing on that sub expression.  A group is enclosed in parentheses.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match to the group is said to be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captured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meaning the text is stored for additional usage later.</a:t>
            </a:r>
          </a:p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Capturing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way to access the matched groups, called capturing groups, of a regular expression match.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might already be familiar with backreferences in some regular expressions, which are numeric references to captured groups.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also named back references.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Matcher class has methods that let us use both numeric and named references, to access the captured groups.</a:t>
            </a:r>
          </a:p>
        </p:txBody>
      </p:sp>
    </p:spTree>
    <p:extLst>
      <p:ext uri="{BB962C8B-B14F-4D97-AF65-F5344CB8AC3E}">
        <p14:creationId xmlns:p14="http://schemas.microsoft.com/office/powerpoint/2010/main" val="374027062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264</Words>
  <Application>Microsoft Office PowerPoint</Application>
  <PresentationFormat>Custom</PresentationFormat>
  <Paragraphs>25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2023-07-24T02:58:36Z</dcterms:modified>
</cp:coreProperties>
</file>