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2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92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8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3345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Challenges - Regular Expressions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almost always more than one way, to write a regular expression that will match what you want.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2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 1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Challenges - Regular Expressions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a regular expression that matches the exact sentence "Hello, World!".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matches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String to check if the input sentence matches this pattern.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only literal characters in the regular expression.</a:t>
            </a:r>
          </a:p>
        </p:txBody>
      </p:sp>
    </p:spTree>
    <p:extLst>
      <p:ext uri="{BB962C8B-B14F-4D97-AF65-F5344CB8AC3E}">
        <p14:creationId xmlns:p14="http://schemas.microsoft.com/office/powerpoint/2010/main" val="100088147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2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 2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Challenges - Regular Expressions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regular expression that matches a sentence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with an uppercase letter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followed by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zero or more lowercase letters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ending with a period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"The bike is red.", or, "I am a new student.", should match your regular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sentences "</a:t>
            </a: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 World.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 or "How are you?" should not.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matches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to verify the pattern on each of these examples.</a:t>
            </a:r>
          </a:p>
        </p:txBody>
      </p:sp>
    </p:spTree>
    <p:extLst>
      <p:ext uri="{BB962C8B-B14F-4D97-AF65-F5344CB8AC3E}">
        <p14:creationId xmlns:p14="http://schemas.microsoft.com/office/powerpoint/2010/main" val="158999272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2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 3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</a:t>
            </a:r>
            <a:r>
              <a:rPr lang="en-US" sz="4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Challenges - Regular 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Expressions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54877"/>
            <a:ext cx="34782670" cy="1537642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I want you to modify the requirements to Challenge 2 slightly, matching sentences that end in different punctuation marks, but still maintain the other criteria.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The sentence should start with a word beginning with a capital letter, followed by one or more words separated by spaces, and end with either an exclamation mark, question mark, or period.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punctuation marks within the sentence should be permitted, as are capital letters and abbreviations.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Modify your sentences to be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bike is red, and has flat tires.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love being a new L.P.A. student!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Hello, friends and family: Welcome!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are you, Mary?</a:t>
            </a:r>
          </a:p>
        </p:txBody>
      </p:sp>
    </p:spTree>
    <p:extLst>
      <p:ext uri="{BB962C8B-B14F-4D97-AF65-F5344CB8AC3E}">
        <p14:creationId xmlns:p14="http://schemas.microsoft.com/office/powerpoint/2010/main" val="230650648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317</Words>
  <Application>Microsoft Office PowerPoint</Application>
  <PresentationFormat>Custom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2023-07-29T00:27:28Z</dcterms:modified>
</cp:coreProperties>
</file>