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0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4096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 - Reading text from a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pick some text of your choice, from a document you have, or an online article, or some wiki page.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a program to read the text document, with one of the methods we talked about in the last couple of lectures.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pick any method you want to use, but whichever you use, your program should do the following.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Tokenize the text into words, remove any punctuation.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Ignore words with 5 characters or less.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 the occurrences of each word.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the top 10 most used words.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0003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 - Reading text from a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you use one method, try a second method.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used a method that used a stream, try some code without using a streaming method,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37224075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172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2023-08-21T09:38:21Z</dcterms:modified>
</cp:coreProperties>
</file>