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505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DataOutputStream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DataOutputStream,DataInputStream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Serialization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DataOutputStream lets an application write primitive Java data types to an output stream, in a portable way.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application can then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read the data back in.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0262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DataOutputStream,DataInputStream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Serialization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process of translating a data structure or object, into a format that can be stored on a file, is called serialization.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instances of Serializable classes can be serialized, meaning the class must implement the Serializable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interface doesn't have any methods, it's just used to mark the class as serializable.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subtypes of a serializable class are themselves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serializable.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948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0108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Deserialization or Reconstituting an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DataOutputStream,DataInputStream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Serialization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serialization mechanism, writes the class of the object, the class signature, and the values of non-static fields.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elements are used to restore the object, and it's state, during the read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process is called reconstituting the data, or deserialization.</a:t>
            </a:r>
          </a:p>
        </p:txBody>
      </p:sp>
    </p:spTree>
    <p:extLst>
      <p:ext uri="{BB962C8B-B14F-4D97-AF65-F5344CB8AC3E}">
        <p14:creationId xmlns:p14="http://schemas.microsoft.com/office/powerpoint/2010/main" val="143939522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191</Words>
  <Application>Microsoft Office PowerPoint</Application>
  <PresentationFormat>Custom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2023-09-04T01:09:44Z</dcterms:modified>
</cp:coreProperties>
</file>