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80" r:id="rId3"/>
    <p:sldId id="281" r:id="rId4"/>
    <p:sldId id="283" r:id="rId5"/>
    <p:sldId id="282" r:id="rId6"/>
    <p:sldId id="284" r:id="rId7"/>
    <p:sldId id="285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1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2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02506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Communicating outside of the JVM using resources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can be files, network connections, database connections, streams, or sockets.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these resources to interact with file systems, networks and databases, to exchange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62044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Exception Handling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you're dealing with external resources, exception handling becomes much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36754716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94567"/>
            <a:ext cx="34942258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really happens when you open a file from a Java application?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instantiate one of Java's file access classes, Java will delegate to the operating system to open a file from the OS File System.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then performs some or all of the following steps.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it checks if the file exists.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file exists, it next checks if the user or process has the proper permissions for the type of access being requested.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this is true, then file metadata is retrieved, and a file descriptor is allocated.  This descriptor is a handle to the opened file.</a:t>
            </a:r>
          </a:p>
        </p:txBody>
      </p:sp>
    </p:spTree>
    <p:extLst>
      <p:ext uri="{BB962C8B-B14F-4D97-AF65-F5344CB8AC3E}">
        <p14:creationId xmlns:p14="http://schemas.microsoft.com/office/powerpoint/2010/main" val="27213216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94567"/>
            <a:ext cx="34942258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really happens when you open a file from a Java application?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entry is made in the file table or file control block table of the operating system, to track the opened file.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may be locked.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may be buffered by the OS, meaning memory is allocated, to cache all or part of the file contents, to optimize read and write operations.</a:t>
            </a:r>
          </a:p>
        </p:txBody>
      </p:sp>
    </p:spTree>
    <p:extLst>
      <p:ext uri="{BB962C8B-B14F-4D97-AF65-F5344CB8AC3E}">
        <p14:creationId xmlns:p14="http://schemas.microsoft.com/office/powerpoint/2010/main" val="13474678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748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Closing an open File Resource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of the methods in Java make opening a file look just like instantiating another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don't have to call open on a file, so it's easy to forget that you've really opened a resource.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Closing the file handle will free up the memory used to store any file related data, and allow other processes to access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Fortunately, most of the Java classes you'll use to interact with files, also implement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AutoCloseable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which makes closing resources seamless.</a:t>
            </a:r>
          </a:p>
        </p:txBody>
      </p:sp>
    </p:spTree>
    <p:extLst>
      <p:ext uri="{BB962C8B-B14F-4D97-AF65-F5344CB8AC3E}">
        <p14:creationId xmlns:p14="http://schemas.microsoft.com/office/powerpoint/2010/main" val="15186654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948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IO, NIO, NIO.2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52085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what seems like a very confusing and large series of classes, in many packages, to support input/output.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covering the most commonly used types, but first let's talk about Java's somewhat confusing terminology which includes IO, NIO and NIO.2.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IO was a term for input/output, and java.io is a package that contains the original set of types, which support reading and writing data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external resources.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0A2C42-D597-9C83-9877-6BDBF48347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6223" r="2525" b="3565"/>
          <a:stretch/>
        </p:blipFill>
        <p:spPr>
          <a:xfrm>
            <a:off x="19201828" y="5350475"/>
            <a:ext cx="16533340" cy="100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5284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9482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IO, NIO, NIO.2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52085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 was introduced as Non-blocking IO, with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in Java 1.4, as well as a few other related packages.  The communication with resources is facilitated through specific types of Channels, and the data stored in containers called Buffers, when exchanged.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NIO.2 stands for New IO, and is a term that came into being with Java 1.7, emphasizing significant improvements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most importantly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java.nio.file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and its types.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0A2C42-D597-9C83-9877-6BDBF48347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6223" r="2525" b="3565"/>
          <a:stretch/>
        </p:blipFill>
        <p:spPr>
          <a:xfrm>
            <a:off x="19201828" y="5350475"/>
            <a:ext cx="16533340" cy="1005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800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563</Words>
  <Application>Microsoft Office PowerPoint</Application>
  <PresentationFormat>Custom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2023-08-17T16:56:59Z</dcterms:modified>
</cp:coreProperties>
</file>