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9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5694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Data to a File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Data To a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reasons why you might want to write data to a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user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Logging application events to a log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configuration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Exporting Data for Exchange of Information.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Supporting Offline Usage in a File Cache.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file products.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46534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Writing to a File so different than reading to it?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Data To a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of the concepts of writing to a file are naturally similar, to those of reading from a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similar named classes, but instead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you'll work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FileWriter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rather than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buffered data becomes more important, as well as managing multiple writes, to a single file from different threads.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different ways to open a file for writing.</a:t>
            </a:r>
          </a:p>
        </p:txBody>
      </p:sp>
    </p:spTree>
    <p:extLst>
      <p:ext uri="{BB962C8B-B14F-4D97-AF65-F5344CB8AC3E}">
        <p14:creationId xmlns:p14="http://schemas.microsoft.com/office/powerpoint/2010/main" val="23008125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571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Default Open Options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Data To a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available options are found on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java.nio.file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StandardOpenOption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options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Files.write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are shown in this table.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D30992-D06F-F76E-AE0B-1D8DAB62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53224"/>
              </p:ext>
            </p:extLst>
          </p:nvPr>
        </p:nvGraphicFramePr>
        <p:xfrm>
          <a:off x="952498" y="8972550"/>
          <a:ext cx="30927934" cy="645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4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4157459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172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64452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creates a new file if it does not exist.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64452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TRUNCATE_EXISTING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the file already exists, and it's opened for WRITE access, then its length is truncated to 0.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48316"/>
                  </a:ext>
                </a:extLst>
              </a:tr>
              <a:tr h="164452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is opened for write access.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291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269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2023-08-21T09:45:07Z</dcterms:modified>
</cp:coreProperties>
</file>