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oracle.com/en/java/javase/17/docs/api/java.base/java/lang/Object.html" TargetMode="External"/><Relationship Id="rId4" Type="http://schemas.openxmlformats.org/officeDocument/2006/relationships/hyperlink" Target="https://docs.oracle.com/en/java/javase/17/docs/api/java.base/java/util/concurrent/TimeUn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4991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CopyOnWriteArrayList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ArrayBlockingQueue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Consumer 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name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CopyOnWrite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is important.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this list is modified, by adding, updating, or removing elements, a new copy of the underlying array is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modification is performed on the new copy, allowing concurrent read operations to use the original unmodified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ensures that reader threads aren't blocked by writers.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changes are made to a separate copy of the array, there aren't any synchronization issues between the reading and writing threads.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ordinarily too costly, but may be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efficient than alternatives when traversal operations, vastly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outnumber mutations.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627595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Removing Single Element From the </a:t>
            </a:r>
            <a:r>
              <a:rPr lang="en-US" sz="10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ArrayBlockingQueue</a:t>
            </a:r>
            <a:endParaRPr lang="en-US" sz="10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ArrayBlockingQueue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Consumer 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07484"/>
            <a:ext cx="34782670" cy="133585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ArrayBlockingQueue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several different methods to get an element from the queue.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these will get the element at the head of the queue, or the first 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queue is empty, a method will return null or block as described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597740-C7C8-A826-1B05-016DAD71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79251"/>
              </p:ext>
            </p:extLst>
          </p:nvPr>
        </p:nvGraphicFramePr>
        <p:xfrm>
          <a:off x="952499" y="7662908"/>
          <a:ext cx="34782670" cy="878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845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38844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497859">
                  <a:extLst>
                    <a:ext uri="{9D8B030D-6E8A-4147-A177-3AD203B41FA5}">
                      <a16:colId xmlns:a16="http://schemas.microsoft.com/office/drawing/2014/main" val="1633063901"/>
                    </a:ext>
                  </a:extLst>
                </a:gridCol>
                <a:gridCol w="7537622">
                  <a:extLst>
                    <a:ext uri="{9D8B030D-6E8A-4147-A177-3AD203B41FA5}">
                      <a16:colId xmlns:a16="http://schemas.microsoft.com/office/drawing/2014/main" val="726211447"/>
                    </a:ext>
                  </a:extLst>
                </a:gridCol>
                <a:gridCol w="6610293">
                  <a:extLst>
                    <a:ext uri="{9D8B030D-6E8A-4147-A177-3AD203B41FA5}">
                      <a16:colId xmlns:a16="http://schemas.microsoft.com/office/drawing/2014/main" val="1568169136"/>
                    </a:ext>
                  </a:extLst>
                </a:gridCol>
              </a:tblGrid>
              <a:tr h="1441122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Blocks?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Throws </a:t>
                      </a:r>
                      <a:r>
                        <a:rPr lang="en-PH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InterruptedException</a:t>
                      </a:r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?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</a:t>
                      </a:r>
                      <a:r>
                        <a:rPr lang="en-PH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emoves</a:t>
                      </a:r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element from queue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9524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peek()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item or null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9524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poll()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item or null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72977"/>
                  </a:ext>
                </a:extLst>
              </a:tr>
              <a:tr h="121560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poll</a:t>
                      </a:r>
                      <a:r>
                        <a:rPr lang="en-US" sz="3600">
                          <a:solidFill>
                            <a:srgbClr val="A5ADBA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(long timeout,</a:t>
                      </a:r>
                      <a:r>
                        <a:rPr lang="en-US" sz="36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US" sz="3600" u="none" strike="noStrike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  <a:hlinkClick r:id="rId4" tooltip="enum class in java.util.concurrent"/>
                        </a:rPr>
                        <a:t>TimeUnit</a:t>
                      </a:r>
                      <a:r>
                        <a:rPr lang="en-US" sz="36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US" sz="3600">
                          <a:solidFill>
                            <a:srgbClr val="C1C7D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unit) </a:t>
                      </a:r>
                      <a:endParaRPr lang="en-US" sz="36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Temporarily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item or null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84753"/>
                  </a:ext>
                </a:extLst>
              </a:tr>
              <a:tr h="121560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remove()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 when Queue is empty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item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872"/>
                  </a:ext>
                </a:extLst>
              </a:tr>
              <a:tr h="119524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remove</a:t>
                      </a:r>
                      <a:r>
                        <a:rPr lang="en-PH" sz="3600" dirty="0">
                          <a:solidFill>
                            <a:srgbClr val="C1C7D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PH" sz="3600" u="none" strike="noStrike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  <a:hlinkClick r:id="rId5" tooltip="class in java.lang"/>
                        </a:rPr>
                        <a:t>Object</a:t>
                      </a:r>
                      <a:r>
                        <a:rPr lang="en-PH" sz="3600" dirty="0">
                          <a:solidFill>
                            <a:srgbClr val="C1C7D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o)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 if o was in the queue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6393"/>
                  </a:ext>
                </a:extLst>
              </a:tr>
              <a:tr h="121560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take()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 when Queue is empty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item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03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265</Words>
  <Application>Microsoft Office PowerPoint</Application>
  <PresentationFormat>Custom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2023-11-02T07:33:15Z</dcterms:modified>
</cp:coreProperties>
</file>