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5444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class's wait, notify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notifyAll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Avoiding Deadlocks with Wait &amp; Notify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wait, notify,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notifyAll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are used to manage some monitor lock situations, to prevent threads from blocking indefinitely.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these methods are on Object, any instance of any class, can execute these methods, from within a synchronized method or statement.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2023-10-11T01:05:14Z</dcterms:modified>
</cp:coreProperties>
</file>