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3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8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7412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 Consumer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Producer/Consumer Application, Deadlocks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kind of application has a class that produces data, so the Producer.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has a class that reads the data, or consumes it in some way, this is the Consumer.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1346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Producer/Consumer Application, Deadlocks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494636"/>
            <a:ext cx="34782670" cy="66435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A is our Consumer.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usually get in, to run the read method, because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hasMessage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is usually true.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flag is false, it will execute it's while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waiting on that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hasMessage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to change value, to exit the loop.</a:t>
            </a:r>
          </a:p>
        </p:txBody>
      </p:sp>
      <p:pic>
        <p:nvPicPr>
          <p:cNvPr id="3" name="Picture 2" descr="A diagram of a message repostory&#10;&#10;Description automatically generated">
            <a:extLst>
              <a:ext uri="{FF2B5EF4-FFF2-40B4-BE49-F238E27FC236}">
                <a16:creationId xmlns:a16="http://schemas.microsoft.com/office/drawing/2014/main" id="{A9BB699C-F9A1-B8C2-D4EE-BA4A350E8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" r="1300"/>
          <a:stretch/>
        </p:blipFill>
        <p:spPr>
          <a:xfrm>
            <a:off x="8993222" y="2520681"/>
            <a:ext cx="18589557" cy="86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89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1346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Producer/Consumer Application, Deadlocks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494636"/>
            <a:ext cx="34782670" cy="66435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flag is never going to change its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A has acquired a lock on the shared resource, in this case the Message Repository, and Thread B can't get that 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Thread B is blocked, it can't change the flag, that would set the condition to let Thread A exit it's while loop, and release the lock.</a:t>
            </a:r>
          </a:p>
        </p:txBody>
      </p:sp>
      <p:pic>
        <p:nvPicPr>
          <p:cNvPr id="3" name="Picture 2" descr="A diagram of a message repostory&#10;&#10;Description automatically generated">
            <a:extLst>
              <a:ext uri="{FF2B5EF4-FFF2-40B4-BE49-F238E27FC236}">
                <a16:creationId xmlns:a16="http://schemas.microsoft.com/office/drawing/2014/main" id="{A9BB699C-F9A1-B8C2-D4EE-BA4A350E8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" r="1300"/>
          <a:stretch/>
        </p:blipFill>
        <p:spPr>
          <a:xfrm>
            <a:off x="8993222" y="2520681"/>
            <a:ext cx="18589557" cy="86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46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1346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Producer/Consumer Application, Deadlocks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494636"/>
            <a:ext cx="34782670" cy="66435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threads are stuck, one spinning indefinitely, the other blocked from doing anything.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classic deadlock situation.</a:t>
            </a:r>
          </a:p>
        </p:txBody>
      </p:sp>
      <p:pic>
        <p:nvPicPr>
          <p:cNvPr id="3" name="Picture 2" descr="A diagram of a message repostory&#10;&#10;Description automatically generated">
            <a:extLst>
              <a:ext uri="{FF2B5EF4-FFF2-40B4-BE49-F238E27FC236}">
                <a16:creationId xmlns:a16="http://schemas.microsoft.com/office/drawing/2014/main" id="{A9BB699C-F9A1-B8C2-D4EE-BA4A350E8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" r="1300"/>
          <a:stretch/>
        </p:blipFill>
        <p:spPr>
          <a:xfrm>
            <a:off x="8993222" y="2520681"/>
            <a:ext cx="18589557" cy="86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647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223</Words>
  <Application>Microsoft Office PowerPoint</Application>
  <PresentationFormat>Custom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2023-10-11T01:03:31Z</dcterms:modified>
</cp:coreProperties>
</file>