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1" r:id="rId4"/>
    <p:sldId id="282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5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5713"/>
            <a:ext cx="3453830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 Challenge, The Shoe Fulfillment Warehouse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creating your own Producer Consumer example, for a Shoe Warehouse Fulfillment Center.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producer code should generate orders, and send them to the Shoe Warehouse to be processed.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code should fulfill, or process the orders in a FIFO or first in, first out order.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be creating at a minimum, three types for this, an Order, a Shoe Warehouse, and a Main executable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7422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Order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Order should include an order id, a shoe type, and the quantity ordered.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record might be a good fit for this type.</a:t>
            </a:r>
          </a:p>
        </p:txBody>
      </p:sp>
    </p:spTree>
    <p:extLst>
      <p:ext uri="{BB962C8B-B14F-4D97-AF65-F5344CB8AC3E}">
        <p14:creationId xmlns:p14="http://schemas.microsoft.com/office/powerpoint/2010/main" val="3596094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595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Shoe Warehouse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shoe warehouse class: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maintain a product list, as a public static field.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also maintain a private list of orders.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two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receiveOrder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fulfillOrder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receiveOrder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gets called by a Producer thread.  It should poll or loop indefinitely, checking the size of the list, but it should call wait if the list has reached some maximum capacity.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fulfillOrder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gets called by a Consumer thread.  It should also poll the list, but it needs to check if the list is empty, and wait in the loop, until an order is added.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methods should invoke the wait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notifyAll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34232010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1545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Applications main class and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you'll need some kind of a Main class with a main method, to execute.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create and start a single Producer thread.  This should generate 10 sales orders, and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receiveOrder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Shoe Warehouse, for each.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you'll create and start two Consumer threads.  Each thread needs to process 5 fulfillment orders, calling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fulfillOrder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Shoe Warehouse for each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test your Producer Consumer application, and confirm your application fulfills all the 10 orders it receives.</a:t>
            </a:r>
          </a:p>
        </p:txBody>
      </p:sp>
    </p:spTree>
    <p:extLst>
      <p:ext uri="{BB962C8B-B14F-4D97-AF65-F5344CB8AC3E}">
        <p14:creationId xmlns:p14="http://schemas.microsoft.com/office/powerpoint/2010/main" val="23774226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370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2023-10-11T01:08:52Z</dcterms:modified>
</cp:coreProperties>
</file>