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79" r:id="rId4"/>
    <p:sldId id="280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3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7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7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74102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of using an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FixedThreadPool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job of managing threads is simplified.</a:t>
            </a:r>
          </a:p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implementations let you stay focused on tasks that need to be run, rather than thread creation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3722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Threads is Expensive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FixedThreadPool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threads, destroying threads, and then creating them again can be expensive.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thread pool mitigates the cost, by keeping a set of threads around, in a pool, for current and future work.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Threads, once they complete one task, can then be reassigned to another task, without the expense of destroying that thread and creating a new one.</a:t>
            </a:r>
          </a:p>
        </p:txBody>
      </p:sp>
    </p:spTree>
    <p:extLst>
      <p:ext uri="{BB962C8B-B14F-4D97-AF65-F5344CB8AC3E}">
        <p14:creationId xmlns:p14="http://schemas.microsoft.com/office/powerpoint/2010/main" val="6276589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68354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Mechanics of a Thread Pool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FixedThreadPool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thread pool consists of three components.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 Threads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available in a pool to execute tasks. They're pre-created and kept alive, throughout the lifetime of the application.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Submitted Tasks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placed in a First-In First-Out queue.  Threads pop tasks from the queue, and execute them, so they're executed in the order they're submitted.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Thread Pool Manager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allocates tasks to threads, and ensures proper thread synchronization.</a:t>
            </a:r>
          </a:p>
        </p:txBody>
      </p:sp>
    </p:spTree>
    <p:extLst>
      <p:ext uri="{BB962C8B-B14F-4D97-AF65-F5344CB8AC3E}">
        <p14:creationId xmlns:p14="http://schemas.microsoft.com/office/powerpoint/2010/main" val="108314566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1489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Thread Pool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FixedThreadPool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has five variations of the Thread Pool.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14CEBD-E4D9-0992-AC6B-A793E4AD1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23553"/>
              </p:ext>
            </p:extLst>
          </p:nvPr>
        </p:nvGraphicFramePr>
        <p:xfrm>
          <a:off x="952497" y="6340560"/>
          <a:ext cx="34782667" cy="9352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18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959781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8389661">
                  <a:extLst>
                    <a:ext uri="{9D8B030D-6E8A-4147-A177-3AD203B41FA5}">
                      <a16:colId xmlns:a16="http://schemas.microsoft.com/office/drawing/2014/main" val="2053669237"/>
                    </a:ext>
                  </a:extLst>
                </a:gridCol>
              </a:tblGrid>
              <a:tr h="1329747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Class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Executors method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4239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FixedThreadPool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Has a fixed number of threads.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newFixedThreadPool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1305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CachedThreadPool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Creates new threads as needed, so its a variable size pool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newCachedThreadPool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70321"/>
                  </a:ext>
                </a:extLst>
              </a:tr>
              <a:tr h="201112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ScheduledThreadPool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 schedule tasks to run at a specific time or repeatedly at regular intervals.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newScheduledThreadPool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01015"/>
                  </a:ext>
                </a:extLst>
              </a:tr>
              <a:tr h="201112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WorkStealingPool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Uses a work-stealing algorithm to distribute tasks among the threads in the pool.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newWorkStealingPool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116489"/>
                  </a:ext>
                </a:extLst>
              </a:tr>
              <a:tr h="1345078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ForkJoinPool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Specialized </a:t>
                      </a:r>
                      <a:r>
                        <a:rPr lang="en-US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WorkStealingPool</a:t>
                      </a: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for executing </a:t>
                      </a:r>
                      <a:r>
                        <a:rPr lang="en-US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ForkJoinTasks</a:t>
                      </a: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n/a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6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70497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297</Words>
  <Application>Microsoft Office PowerPoint</Application>
  <PresentationFormat>Custom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2023-10-12T06:27:42Z</dcterms:modified>
</cp:coreProperties>
</file>