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6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0568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Connection URLs by some vendors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Connecting to the music database with 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29697"/>
            <a:ext cx="34782670" cy="150134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few of the more common databases, and what a basic connection string might look like if the database was named music.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some of the details, after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vendor part, may vary.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256C14-9F9A-6901-E5CA-3F22D2389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96784"/>
              </p:ext>
            </p:extLst>
          </p:nvPr>
        </p:nvGraphicFramePr>
        <p:xfrm>
          <a:off x="5289206" y="6860122"/>
          <a:ext cx="25997588" cy="1102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93383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59243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 Connection URL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jdbc:mysql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://[hostname]:[port]/[database]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 "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</a:t>
                      </a:r>
                      <a:r>
                        <a:rPr lang="en-PH" sz="480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://localhost:3306/music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PostgreSQL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jdbc:postgresql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://[hostname]:[port]/[database]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 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</a:t>
                      </a:r>
                      <a:r>
                        <a:rPr lang="en-PH" sz="480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postgresql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://localhost:5432/music</a:t>
                      </a:r>
                      <a:r>
                        <a:rPr lang="en-PH" sz="4800" dirty="0">
                          <a:solidFill>
                            <a:srgbClr val="4447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Oracle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jdbc:oracle:thin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:[@[hostname]:[port]/[database]]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  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jdbc:oracle:thin</a:t>
                      </a:r>
                      <a:r>
                        <a:rPr lang="en-PH" sz="480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:@localhost:1521/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music</a:t>
                      </a:r>
                      <a:r>
                        <a:rPr lang="en-PH" sz="4800" dirty="0">
                          <a:solidFill>
                            <a:srgbClr val="4447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84689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SQL Server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jdbc:sqlserver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://[hostname]:[port];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databaseName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=[database]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  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</a:t>
                      </a:r>
                      <a:r>
                        <a:rPr lang="en-PH" sz="480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sqlserver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://localhost:1433;databaseName=music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55507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SQLite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jdbc:sqlite:database.db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</a:t>
                      </a:r>
                      <a:r>
                        <a:rPr lang="en-PH" sz="480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jdbc:sqlite:music.db</a:t>
                      </a:r>
                      <a:r>
                        <a:rPr lang="en-PH" sz="480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8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0568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Connection URLs by some vendors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Connecting to the music database with 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29697"/>
            <a:ext cx="34782670" cy="150134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 and MySQL are similar, but Oracle, in this example, includes an at sign(@), before the host, and Microsoft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SqlServer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a semi colon after it's port, so be sure you understand the right connection string you need to use for your vendor.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256C14-9F9A-6901-E5CA-3F22D2389E2E}"/>
              </a:ext>
            </a:extLst>
          </p:cNvPr>
          <p:cNvGraphicFramePr>
            <a:graphicFrameLocks noGrp="1"/>
          </p:cNvGraphicFramePr>
          <p:nvPr/>
        </p:nvGraphicFramePr>
        <p:xfrm>
          <a:off x="5289206" y="6860122"/>
          <a:ext cx="25997588" cy="1102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933832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59243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 Connection URL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jdbc:mysql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://[hostname]:[port]/[database]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 "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</a:t>
                      </a:r>
                      <a:r>
                        <a:rPr lang="en-PH" sz="480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mysql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://localhost:3306/music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PostgreSQL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jdbc:postgresql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://[hostname]:[port]/[database]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 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</a:t>
                      </a:r>
                      <a:r>
                        <a:rPr lang="en-PH" sz="480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postgresql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://localhost:5432/music</a:t>
                      </a:r>
                      <a:r>
                        <a:rPr lang="en-PH" sz="4800" dirty="0">
                          <a:solidFill>
                            <a:srgbClr val="4447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Oracle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jdbc:oracle:thin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:[@[hostname]:[port]/[database]]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  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jdbc:oracle:thin</a:t>
                      </a:r>
                      <a:r>
                        <a:rPr lang="en-PH" sz="480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:@localhost:1521/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music</a:t>
                      </a:r>
                      <a:r>
                        <a:rPr lang="en-PH" sz="4800" dirty="0">
                          <a:solidFill>
                            <a:srgbClr val="4447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84689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SQL Server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jdbc:sqlserver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://[hostname]:[port];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databaseName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=[database]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  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</a:t>
                      </a:r>
                      <a:r>
                        <a:rPr lang="en-PH" sz="4800" u="none" strike="noStrike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sqlserver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://localhost:1433;databaseName=music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55507"/>
                  </a:ext>
                </a:extLst>
              </a:tr>
              <a:tr h="1933187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SQLite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jdbc:sqlite:database.db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example: </a:t>
                      </a:r>
                      <a:r>
                        <a:rPr lang="en-PH" sz="480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800" dirty="0" err="1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jdbc:sqlite:music.db</a:t>
                      </a:r>
                      <a:r>
                        <a:rPr lang="en-PH" sz="480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8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51264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395</Words>
  <Application>Microsoft Office PowerPoint</Application>
  <PresentationFormat>Custom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2023-11-07T16:14:08Z</dcterms:modified>
</cp:coreProperties>
</file>