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53EBD6-7853-A143-6201-338F69C3B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41866"/>
              </p:ext>
            </p:extLst>
          </p:nvPr>
        </p:nvGraphicFramePr>
        <p:xfrm>
          <a:off x="952498" y="14075889"/>
          <a:ext cx="34782668" cy="165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65211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165510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First JDBC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 Challenge, Transactions and Insertion using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Java code that inserts an Order, and at least two Order details into your database.  This should be done in a transaction.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MySQL Workbench to confirm your inserts worked.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Code that deletes an Order and its order details.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Again, Use MySQL Workbench to confirm your order and it's line items, were actually deleted.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the date time format, that MySQL expects this field to be 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Hint:  The MySQL Date Time Format is: </a:t>
            </a:r>
            <a:r>
              <a:rPr lang="en-US" sz="6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yyyy</a:t>
            </a:r>
            <a:r>
              <a:rPr lang="en-US" sz="6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-MM-dd </a:t>
            </a:r>
            <a:r>
              <a:rPr lang="en-US" sz="6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HH:mm:ss</a:t>
            </a:r>
            <a:endParaRPr lang="en-US" sz="64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2023-11-27T07:12:21Z</dcterms:modified>
</cp:coreProperties>
</file>