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4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9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9922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 Commits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executeUpdate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Transactions, Commits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Rollback, and Batch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39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AUTOCOMMIT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option tells the database, to automatically commit changes after every statement.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default a Connection object is in auto-commit mode.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can be useful for small changes, but it can also be dangerous if you make a mistake.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Changes are first stored in a temporary location, called a redo log or journal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execute a commit, these changes are then persisted permanently to the database.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good idea to turn AUTOCOMMIT off, if you want a series of related statements to be treated, as a single atomic operation.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all the statements in that group have to be run successfully, before they actually get persisted permanently.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837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executeUpdate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Transactions, Commits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Rollback, and Batch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database world, a transaction is a series of one or more database operations that are treated as a single unit of 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Transactions ensure that database operations are atomic, meaning they either all succeed, or all fail.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any part of the transaction fails, the transaction gets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rolled back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no changes are applied to the database.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JDBC, a transaction is initialized, when we turn AUTOCOMMIT off, on the connection object.</a:t>
            </a:r>
          </a:p>
        </p:txBody>
      </p:sp>
    </p:spTree>
    <p:extLst>
      <p:ext uri="{BB962C8B-B14F-4D97-AF65-F5344CB8AC3E}">
        <p14:creationId xmlns:p14="http://schemas.microsoft.com/office/powerpoint/2010/main" val="97466902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93443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points about using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executeBatch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executeUpdate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Transactions, Commits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Rollback, and Batch Execution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SQL statements can be bundled together and sent to the database in one trip.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executeBatch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does not necessarily execute all statements sent, if a failure occurs in one of the statements.  This depends on the type of driver, and how it's configured.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still important to manage transactions with the use of commit and roll back, when you use this method.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processing is often used to improve the performance of inserting, updating, or deleting multiple rows in a database at once.</a:t>
            </a:r>
          </a:p>
        </p:txBody>
      </p:sp>
    </p:spTree>
    <p:extLst>
      <p:ext uri="{BB962C8B-B14F-4D97-AF65-F5344CB8AC3E}">
        <p14:creationId xmlns:p14="http://schemas.microsoft.com/office/powerpoint/2010/main" val="211490117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361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2023-11-23T09:07:57Z</dcterms:modified>
</cp:coreProperties>
</file>