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1" autoAdjust="0"/>
    <p:restoredTop sz="94673" autoAdjust="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7661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TCP vs UDP Low Level Interactions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UDP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DatagramSocket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sharing audio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E577B-2877-6379-811E-7024EC1F1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13886"/>
              </p:ext>
            </p:extLst>
          </p:nvPr>
        </p:nvGraphicFramePr>
        <p:xfrm>
          <a:off x="952498" y="5082420"/>
          <a:ext cx="34782666" cy="1115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7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3623444294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537113474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312126988"/>
                    </a:ext>
                  </a:extLst>
                </a:gridCol>
              </a:tblGrid>
              <a:tr h="1537496">
                <a:tc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TCP Server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TCP Client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UDP Server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UDP Client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9065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ServerSocket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Socket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DatagramSocket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DatagramSocket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accept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connect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send, receive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send, receive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62880"/>
                  </a:ext>
                </a:extLst>
              </a:tr>
              <a:tr h="246772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Transported 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InputStream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OutputStream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InputStream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OutputStream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DatagramPacket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DatagramPacket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31996"/>
                  </a:ext>
                </a:extLst>
              </a:tr>
              <a:tr h="449923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Events 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Bind,</a:t>
                      </a:r>
                    </a:p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Accept,</a:t>
                      </a:r>
                    </a:p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Read/Write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Connect,</a:t>
                      </a:r>
                    </a:p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Read/Write</a:t>
                      </a:r>
                    </a:p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b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Bind</a:t>
                      </a:r>
                    </a:p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Receive</a:t>
                      </a:r>
                    </a:p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Optionally send many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Send</a:t>
                      </a:r>
                    </a:p>
                    <a:p>
                      <a:pPr marL="684000" indent="-457200" algn="l" fontAlgn="t">
                        <a:spcBef>
                          <a:spcPts val="12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Optionally receive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4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68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2024-02-28T00:48:15Z</dcterms:modified>
</cp:coreProperties>
</file>