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9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6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2279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WebSocket.Listener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Listener is an interface declared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java.net.http.WebSocket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described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of a WebSocket.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 if you don't override any of its methods, its processes are still occurring.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handles all the specifics of opening a connection, receiving data from a connection, as well as responding to pings from the server.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add additional handling, you override the individual method, and make a call to the listener's super class's method.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489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Frames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13980"/>
            <a:ext cx="34782670" cy="1491224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sometimes hear the term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used to describe communication messages or payloads, between WebSocket clients and the server.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"frame" refers to the basic unit of data that is sent over the WebSocket connection.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structured unit of information, which can consist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signals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frames are passed, when opening or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closing connections,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pinging connections.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frames are used to pass message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message is too large to fit into a single frame, it can be split into multiple smaller frames, each of which is transmitted separately.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smaller frames are then reassembled by the receiving WebSocket endpoint, to reconstruct the original complete message.</a:t>
            </a:r>
          </a:p>
        </p:txBody>
      </p:sp>
    </p:spTree>
    <p:extLst>
      <p:ext uri="{BB962C8B-B14F-4D97-AF65-F5344CB8AC3E}">
        <p14:creationId xmlns:p14="http://schemas.microsoft.com/office/powerpoint/2010/main" val="27106667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435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Control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all cases, the first parameter is the WebSocket instance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WebSocket parameter is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java.net.http.WebSocket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F4BAB2-4B37-86E9-1601-FA4FA50C0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57114"/>
              </p:ext>
            </p:extLst>
          </p:nvPr>
        </p:nvGraphicFramePr>
        <p:xfrm>
          <a:off x="952498" y="7532446"/>
          <a:ext cx="34782667" cy="790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6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520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0523997">
                  <a:extLst>
                    <a:ext uri="{9D8B030D-6E8A-4147-A177-3AD203B41FA5}">
                      <a16:colId xmlns:a16="http://schemas.microsoft.com/office/drawing/2014/main" val="1658431677"/>
                    </a:ext>
                  </a:extLst>
                </a:gridCol>
              </a:tblGrid>
              <a:tr h="129027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&amp; Parameters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void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onOpen(WebSocket webSocket)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void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onError(WebSocket webSocket, Throwable error)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20813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onClose(WebSocket webSocket, int statusCode, String reason)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1492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onPing(WebSocket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ByteBuffer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message)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6096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onPong(WebSocket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ByteBuffer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message)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474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435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Control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674937"/>
            <a:ext cx="34782670" cy="104911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onClose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invoked with a status code, and a reason why the connection was closed.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status codes are shown here: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D1A0AE-4F3A-AE77-103F-823345DDD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5270"/>
              </p:ext>
            </p:extLst>
          </p:nvPr>
        </p:nvGraphicFramePr>
        <p:xfrm>
          <a:off x="952498" y="9647105"/>
          <a:ext cx="7684875" cy="790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2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21455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9027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Normal Closure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1001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Going Away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20813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1006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Abnormal Closure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1492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1008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Policy Violation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6096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1009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Message Too Big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78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96196-19EF-643E-CF7C-856D92042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18987"/>
              </p:ext>
            </p:extLst>
          </p:nvPr>
        </p:nvGraphicFramePr>
        <p:xfrm>
          <a:off x="952495" y="2948090"/>
          <a:ext cx="34782667" cy="261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6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520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0523997">
                  <a:extLst>
                    <a:ext uri="{9D8B030D-6E8A-4147-A177-3AD203B41FA5}">
                      <a16:colId xmlns:a16="http://schemas.microsoft.com/office/drawing/2014/main" val="1658431677"/>
                    </a:ext>
                  </a:extLst>
                </a:gridCol>
              </a:tblGrid>
              <a:tr h="129027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&amp; Parameters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onClose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int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statusCode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String reason)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1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3515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434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Ping and Pong Control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376988"/>
            <a:ext cx="34782670" cy="1111273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ping and pong control frames are used to maintain the connection between the client and the server, and ensure liveliness.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one party (either the client or the server) wants to check if the other party is still responsive, it sends a "ping" frame.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Upon receiving a "ping" frame, the recipient must respond with a "pong" frame, to acknowledge that it is still active.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exchange helps in detecting unresponsive connections, and allows for timely reconnection or error handling if necessary.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frames ensure the reliability and stability of the connection.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F4BAB2-4B37-86E9-1601-FA4FA50C0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76012"/>
              </p:ext>
            </p:extLst>
          </p:nvPr>
        </p:nvGraphicFramePr>
        <p:xfrm>
          <a:off x="952495" y="2948090"/>
          <a:ext cx="34782667" cy="393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6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520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0523997">
                  <a:extLst>
                    <a:ext uri="{9D8B030D-6E8A-4147-A177-3AD203B41FA5}">
                      <a16:colId xmlns:a16="http://schemas.microsoft.com/office/drawing/2014/main" val="1658431677"/>
                    </a:ext>
                  </a:extLst>
                </a:gridCol>
              </a:tblGrid>
              <a:tr h="129027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&amp; Parameters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onPing(WebSocket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ByteBuffer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message)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6096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onPong(WebSocket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ByteBuffer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message)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62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65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a WebSocket Chat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376988"/>
            <a:ext cx="34782670" cy="111127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data frame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makes it very easy to send and receive text messages.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also have messages with binary components, like images and audio for example, so you'd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onBinary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F4BAB2-4B37-86E9-1601-FA4FA50C0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31534"/>
              </p:ext>
            </p:extLst>
          </p:nvPr>
        </p:nvGraphicFramePr>
        <p:xfrm>
          <a:off x="952495" y="2948090"/>
          <a:ext cx="34782667" cy="393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6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84520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0523997">
                  <a:extLst>
                    <a:ext uri="{9D8B030D-6E8A-4147-A177-3AD203B41FA5}">
                      <a16:colId xmlns:a16="http://schemas.microsoft.com/office/drawing/2014/main" val="1658431677"/>
                    </a:ext>
                  </a:extLst>
                </a:gridCol>
              </a:tblGrid>
              <a:tr h="129027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&amp; Parameters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onText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CharSequence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data,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last)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6096"/>
                  </a:ext>
                </a:extLst>
              </a:tr>
              <a:tr h="132217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default 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CompletionStage&lt;?&gt;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onBinary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(WebSocket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webSocket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ByteBuffer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data,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last)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997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657</Words>
  <Application>Microsoft Office PowerPoint</Application>
  <PresentationFormat>Custom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2024-04-05T03:24:23Z</dcterms:modified>
</cp:coreProperties>
</file>