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86" r:id="rId2"/>
    <p:sldId id="287" r:id="rId3"/>
    <p:sldId id="288" r:id="rId4"/>
    <p:sldId id="289" r:id="rId5"/>
    <p:sldId id="290" r:id="rId6"/>
    <p:sldId id="282" r:id="rId7"/>
    <p:sldId id="291" r:id="rId8"/>
    <p:sldId id="292" r:id="rId9"/>
    <p:sldId id="285" r:id="rId10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4472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0121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1722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1169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0118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1652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6047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3514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763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746632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Static vs Instance Variables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Static vs Instance Variables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Let's discuss the differences between static variables and instance variables.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149599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9951442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Static Variables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Static vs Instance Variables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Declared by using the keyword static.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Static variables are also known as static member variables.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Every instance of the class shares the same static variable.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changes are made to that variable, all other instances of that class will see the effect of that change.</a:t>
            </a:r>
          </a:p>
        </p:txBody>
      </p:sp>
    </p:spTree>
    <p:extLst>
      <p:ext uri="{BB962C8B-B14F-4D97-AF65-F5344CB8AC3E}">
        <p14:creationId xmlns:p14="http://schemas.microsoft.com/office/powerpoint/2010/main" val="3028378078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9951442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Static Variables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Static vs Instance Variables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is considered best practice to use the Class name and not a reference variable to access a static variable.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704369-5801-C5BA-A314-AF7AABEF59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6486" y="6688031"/>
            <a:ext cx="23783029" cy="9478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884507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9951442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Static Variables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Static vs Instance Variables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instance isn't required to exist to access the value of a static variable.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34901E-D33D-E3C9-4E0D-254E207FC7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498" y="5951244"/>
            <a:ext cx="34782668" cy="662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884831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9951442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Static Variables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Static vs Instance Variables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Static variables aren't used very often but can sometimes be very useful.  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They can be used for: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Storing counters.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Generating unique IDs.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Storing a constant value that doesn't change, like PI, for example.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Creating and controlling access to a shared resource.</a:t>
            </a:r>
          </a:p>
        </p:txBody>
      </p:sp>
    </p:spTree>
    <p:extLst>
      <p:ext uri="{BB962C8B-B14F-4D97-AF65-F5344CB8AC3E}">
        <p14:creationId xmlns:p14="http://schemas.microsoft.com/office/powerpoint/2010/main" val="3964517143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9951442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Static Variables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Static vs Instance Variables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C7EBEF5-9FEB-A0A6-5A57-719169A0AF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712" y="2702343"/>
            <a:ext cx="33384577" cy="15169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8582334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1875046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Instance Variables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Static vs Instance Variables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B875093-CA7E-E521-2C11-3FAC8BE29833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They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don't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use the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static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keyword.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They're also known as fields or member variables.</a:t>
            </a:r>
          </a:p>
          <a:p>
            <a:pPr algn="l">
              <a:spcAft>
                <a:spcPts val="5022"/>
              </a:spcAft>
            </a:pP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Instance variables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belong to a specific instance of a class.</a:t>
            </a:r>
          </a:p>
        </p:txBody>
      </p:sp>
    </p:spTree>
    <p:extLst>
      <p:ext uri="{BB962C8B-B14F-4D97-AF65-F5344CB8AC3E}">
        <p14:creationId xmlns:p14="http://schemas.microsoft.com/office/powerpoint/2010/main" val="281551684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1875046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Instance Variables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Static vs Instance Variables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B875093-CA7E-E521-2C11-3FAC8BE29833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Each instance has its own copy of an instance variable.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Every instance can have a different value.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Instance variables represent the state of a specific instance of a class.</a:t>
            </a:r>
          </a:p>
        </p:txBody>
      </p:sp>
    </p:spTree>
    <p:extLst>
      <p:ext uri="{BB962C8B-B14F-4D97-AF65-F5344CB8AC3E}">
        <p14:creationId xmlns:p14="http://schemas.microsoft.com/office/powerpoint/2010/main" val="3365537699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1875046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Instance Variables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Static vs Instance Variables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A57F4D-F217-382D-616E-C1F9B36A45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2608" y="2637418"/>
            <a:ext cx="24370784" cy="1529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044245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</TotalTime>
  <Words>288</Words>
  <Application>Microsoft Office PowerPoint</Application>
  <PresentationFormat>Custom</PresentationFormat>
  <Paragraphs>46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165</cp:revision>
  <dcterms:modified xsi:type="dcterms:W3CDTF">2024-06-03T05:07:26Z</dcterms:modified>
</cp:coreProperties>
</file>