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80" r:id="rId2"/>
    <p:sldId id="281" r:id="rId3"/>
    <p:sldId id="282" r:id="rId4"/>
  </p:sldIdLst>
  <p:sldSz cx="36576000" cy="20574000"/>
  <p:notesSz cx="6858000" cy="9144000"/>
  <p:defaultTextStyle>
    <a:defPPr marL="0" marR="0" indent="0" algn="l" defTabSz="1369222" rtl="0" fontAlgn="auto" latinLnBrk="1" hangingPunct="0">
      <a:lnSpc>
        <a:spcPct val="100000"/>
      </a:lnSpc>
      <a:spcBef>
        <a:spcPts val="0"/>
      </a:spcBef>
      <a:spcAft>
        <a:spcPts val="0"/>
      </a:spcAft>
      <a:buClrTx/>
      <a:buSzTx/>
      <a:buFontTx/>
      <a:buNone/>
      <a:tabLst/>
      <a:defRPr kumimoji="0" sz="2696" b="0" i="0" u="none" strike="noStrike" cap="none" spc="0" normalizeH="0" baseline="0">
        <a:ln>
          <a:noFill/>
        </a:ln>
        <a:solidFill>
          <a:srgbClr val="000000"/>
        </a:solidFill>
        <a:effectLst/>
        <a:uFillTx/>
      </a:defRPr>
    </a:defPPr>
    <a:lvl1pPr marL="0" marR="0" indent="0"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1pPr>
    <a:lvl2pPr marL="0" marR="0" indent="342306"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2pPr>
    <a:lvl3pPr marL="0" marR="0" indent="684612"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3pPr>
    <a:lvl4pPr marL="0" marR="0" indent="1026916"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4pPr>
    <a:lvl5pPr marL="0" marR="0" indent="1369222"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5pPr>
    <a:lvl6pPr marL="0" marR="0" indent="1711528"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6pPr>
    <a:lvl7pPr marL="0" marR="0" indent="2053834"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7pPr>
    <a:lvl8pPr marL="0" marR="0" indent="2396140"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8pPr>
    <a:lvl9pPr marL="0" marR="0" indent="2738446"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1E1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4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132" autoAdjust="0"/>
    <p:restoredTop sz="94660"/>
  </p:normalViewPr>
  <p:slideViewPr>
    <p:cSldViewPr snapToGrid="0">
      <p:cViewPr varScale="1">
        <p:scale>
          <a:sx n="52" d="100"/>
          <a:sy n="52" d="100"/>
        </p:scale>
        <p:origin x="1152" y="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381000" y="685800"/>
            <a:ext cx="6096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478303747"/>
      </p:ext>
    </p:extLst>
  </p:cSld>
  <p:clrMap bg1="lt1" tx1="dk1" bg2="lt2" tx2="dk2" accent1="accent1" accent2="accent2" accent3="accent3" accent4="accent4" accent5="accent5" accent6="accent6" hlink="hlink" folHlink="folHlink"/>
  <p:notesStyle>
    <a:lvl1pPr defTabSz="684612" latinLnBrk="0">
      <a:lnSpc>
        <a:spcPct val="117999"/>
      </a:lnSpc>
      <a:defRPr sz="3294">
        <a:latin typeface="Helvetica Neue"/>
        <a:ea typeface="Helvetica Neue"/>
        <a:cs typeface="Helvetica Neue"/>
        <a:sym typeface="Helvetica Neue"/>
      </a:defRPr>
    </a:lvl1pPr>
    <a:lvl2pPr indent="342306" defTabSz="684612" latinLnBrk="0">
      <a:lnSpc>
        <a:spcPct val="117999"/>
      </a:lnSpc>
      <a:defRPr sz="3294">
        <a:latin typeface="Helvetica Neue"/>
        <a:ea typeface="Helvetica Neue"/>
        <a:cs typeface="Helvetica Neue"/>
        <a:sym typeface="Helvetica Neue"/>
      </a:defRPr>
    </a:lvl2pPr>
    <a:lvl3pPr indent="684612" defTabSz="684612" latinLnBrk="0">
      <a:lnSpc>
        <a:spcPct val="117999"/>
      </a:lnSpc>
      <a:defRPr sz="3294">
        <a:latin typeface="Helvetica Neue"/>
        <a:ea typeface="Helvetica Neue"/>
        <a:cs typeface="Helvetica Neue"/>
        <a:sym typeface="Helvetica Neue"/>
      </a:defRPr>
    </a:lvl3pPr>
    <a:lvl4pPr indent="1026916" defTabSz="684612" latinLnBrk="0">
      <a:lnSpc>
        <a:spcPct val="117999"/>
      </a:lnSpc>
      <a:defRPr sz="3294">
        <a:latin typeface="Helvetica Neue"/>
        <a:ea typeface="Helvetica Neue"/>
        <a:cs typeface="Helvetica Neue"/>
        <a:sym typeface="Helvetica Neue"/>
      </a:defRPr>
    </a:lvl4pPr>
    <a:lvl5pPr indent="1369222" defTabSz="684612" latinLnBrk="0">
      <a:lnSpc>
        <a:spcPct val="117999"/>
      </a:lnSpc>
      <a:defRPr sz="3294">
        <a:latin typeface="Helvetica Neue"/>
        <a:ea typeface="Helvetica Neue"/>
        <a:cs typeface="Helvetica Neue"/>
        <a:sym typeface="Helvetica Neue"/>
      </a:defRPr>
    </a:lvl5pPr>
    <a:lvl6pPr indent="1711528" defTabSz="684612" latinLnBrk="0">
      <a:lnSpc>
        <a:spcPct val="117999"/>
      </a:lnSpc>
      <a:defRPr sz="3294">
        <a:latin typeface="Helvetica Neue"/>
        <a:ea typeface="Helvetica Neue"/>
        <a:cs typeface="Helvetica Neue"/>
        <a:sym typeface="Helvetica Neue"/>
      </a:defRPr>
    </a:lvl6pPr>
    <a:lvl7pPr indent="2053834" defTabSz="684612" latinLnBrk="0">
      <a:lnSpc>
        <a:spcPct val="117999"/>
      </a:lnSpc>
      <a:defRPr sz="3294">
        <a:latin typeface="Helvetica Neue"/>
        <a:ea typeface="Helvetica Neue"/>
        <a:cs typeface="Helvetica Neue"/>
        <a:sym typeface="Helvetica Neue"/>
      </a:defRPr>
    </a:lvl7pPr>
    <a:lvl8pPr indent="2396140" defTabSz="684612" latinLnBrk="0">
      <a:lnSpc>
        <a:spcPct val="117999"/>
      </a:lnSpc>
      <a:defRPr sz="3294">
        <a:latin typeface="Helvetica Neue"/>
        <a:ea typeface="Helvetica Neue"/>
        <a:cs typeface="Helvetica Neue"/>
        <a:sym typeface="Helvetica Neue"/>
      </a:defRPr>
    </a:lvl8pPr>
    <a:lvl9pPr indent="2738446" defTabSz="684612" latinLnBrk="0">
      <a:lnSpc>
        <a:spcPct val="117999"/>
      </a:lnSpc>
      <a:defRPr sz="3294">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991848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142773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465553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Shape 20"/>
          <p:cNvSpPr>
            <a:spLocks noGrp="1"/>
          </p:cNvSpPr>
          <p:nvPr>
            <p:ph type="pic" idx="13"/>
          </p:nvPr>
        </p:nvSpPr>
        <p:spPr>
          <a:xfrm>
            <a:off x="4688955" y="1009652"/>
            <a:ext cx="27203402" cy="13106400"/>
          </a:xfrm>
          <a:prstGeom prst="rect">
            <a:avLst/>
          </a:prstGeom>
        </p:spPr>
        <p:txBody>
          <a:bodyPr lIns="91439" tIns="45719" rIns="91439" bIns="45719" anchor="t">
            <a:noAutofit/>
          </a:bodyPr>
          <a:lstStyle/>
          <a:p>
            <a:endParaRPr/>
          </a:p>
        </p:txBody>
      </p:sp>
      <p:sp>
        <p:nvSpPr>
          <p:cNvPr id="21" name="Shape 21"/>
          <p:cNvSpPr>
            <a:spLocks noGrp="1"/>
          </p:cNvSpPr>
          <p:nvPr>
            <p:ph type="title"/>
          </p:nvPr>
        </p:nvSpPr>
        <p:spPr>
          <a:xfrm>
            <a:off x="952500" y="14173202"/>
            <a:ext cx="34671000" cy="3009900"/>
          </a:xfrm>
          <a:prstGeom prst="rect">
            <a:avLst/>
          </a:prstGeom>
        </p:spPr>
        <p:txBody>
          <a:bodyPr anchor="b"/>
          <a:lstStyle/>
          <a:p>
            <a:r>
              <a:t>Title Text</a:t>
            </a:r>
          </a:p>
        </p:txBody>
      </p:sp>
      <p:sp>
        <p:nvSpPr>
          <p:cNvPr id="22" name="Shape 22"/>
          <p:cNvSpPr>
            <a:spLocks noGrp="1"/>
          </p:cNvSpPr>
          <p:nvPr>
            <p:ph type="body" sz="quarter" idx="1"/>
          </p:nvPr>
        </p:nvSpPr>
        <p:spPr>
          <a:xfrm>
            <a:off x="952500" y="17278351"/>
            <a:ext cx="34671000" cy="2381250"/>
          </a:xfrm>
          <a:prstGeom prst="rect">
            <a:avLst/>
          </a:prstGeom>
        </p:spPr>
        <p:txBody>
          <a:bodyPr anchor="t"/>
          <a:lstStyle>
            <a:lvl1pPr marL="0" indent="0" algn="ctr">
              <a:spcBef>
                <a:spcPts val="0"/>
              </a:spcBef>
              <a:buSzTx/>
              <a:buNone/>
              <a:defRPr sz="6600"/>
            </a:lvl1pPr>
            <a:lvl2pPr marL="0" indent="342882" algn="ctr">
              <a:spcBef>
                <a:spcPts val="0"/>
              </a:spcBef>
              <a:buSzTx/>
              <a:buNone/>
              <a:defRPr sz="6600"/>
            </a:lvl2pPr>
            <a:lvl3pPr marL="0" indent="685764" algn="ctr">
              <a:spcBef>
                <a:spcPts val="0"/>
              </a:spcBef>
              <a:buSzTx/>
              <a:buNone/>
              <a:defRPr sz="6600"/>
            </a:lvl3pPr>
            <a:lvl4pPr marL="0" indent="1028644" algn="ctr">
              <a:spcBef>
                <a:spcPts val="0"/>
              </a:spcBef>
              <a:buSzTx/>
              <a:buNone/>
              <a:defRPr sz="6600"/>
            </a:lvl4pPr>
            <a:lvl5pPr marL="0" indent="1371526" algn="ctr">
              <a:spcBef>
                <a:spcPts val="0"/>
              </a:spcBef>
              <a:buSzTx/>
              <a:buNone/>
              <a:defRPr sz="6600"/>
            </a:lvl5pPr>
          </a:lstStyle>
          <a:p>
            <a:r>
              <a:t>Body Level One</a:t>
            </a:r>
          </a:p>
          <a:p>
            <a:pPr lvl="1"/>
            <a:r>
              <a:t>Body Level Two</a:t>
            </a:r>
          </a:p>
          <a:p>
            <a:pPr lvl="2"/>
            <a:r>
              <a:t>Body Level Three</a:t>
            </a:r>
          </a:p>
          <a:p>
            <a:pPr lvl="3"/>
            <a:r>
              <a:t>Body Level Four</a:t>
            </a:r>
          </a:p>
          <a:p>
            <a:pPr lvl="4"/>
            <a:r>
              <a:t>Body Level Five</a:t>
            </a:r>
          </a:p>
        </p:txBody>
      </p:sp>
      <p:sp>
        <p:nvSpPr>
          <p:cNvPr id="23" name="Shape 2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Shape 102"/>
          <p:cNvSpPr>
            <a:spLocks noGrp="1"/>
          </p:cNvSpPr>
          <p:nvPr>
            <p:ph type="pic" idx="13"/>
          </p:nvPr>
        </p:nvSpPr>
        <p:spPr>
          <a:xfrm>
            <a:off x="0" y="2"/>
            <a:ext cx="36576000" cy="20574000"/>
          </a:xfrm>
          <a:prstGeom prst="rect">
            <a:avLst/>
          </a:prstGeom>
        </p:spPr>
        <p:txBody>
          <a:bodyPr lIns="91439" tIns="45719" rIns="91439" bIns="45719" anchor="t">
            <a:noAutofit/>
          </a:bodyPr>
          <a:lstStyle/>
          <a:p>
            <a:endParaRPr/>
          </a:p>
        </p:txBody>
      </p:sp>
      <p:sp>
        <p:nvSpPr>
          <p:cNvPr id="103" name="Shape 10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hape 11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Shape 30"/>
          <p:cNvSpPr>
            <a:spLocks noGrp="1"/>
          </p:cNvSpPr>
          <p:nvPr>
            <p:ph type="title"/>
          </p:nvPr>
        </p:nvSpPr>
        <p:spPr>
          <a:xfrm>
            <a:off x="2667000" y="6800852"/>
            <a:ext cx="31242000" cy="6972300"/>
          </a:xfrm>
          <a:prstGeom prst="rect">
            <a:avLst/>
          </a:prstGeom>
        </p:spPr>
        <p:txBody>
          <a:bodyPr/>
          <a:lstStyle/>
          <a:p>
            <a:r>
              <a:t>Title Text</a:t>
            </a:r>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Shape 38"/>
          <p:cNvSpPr>
            <a:spLocks noGrp="1"/>
          </p:cNvSpPr>
          <p:nvPr>
            <p:ph type="pic" sz="half" idx="13"/>
          </p:nvPr>
        </p:nvSpPr>
        <p:spPr>
          <a:xfrm>
            <a:off x="19748973" y="1657352"/>
            <a:ext cx="14287502" cy="17259300"/>
          </a:xfrm>
          <a:prstGeom prst="rect">
            <a:avLst/>
          </a:prstGeom>
        </p:spPr>
        <p:txBody>
          <a:bodyPr lIns="91439" tIns="45719" rIns="91439" bIns="45719" anchor="t">
            <a:noAutofit/>
          </a:bodyPr>
          <a:lstStyle/>
          <a:p>
            <a:endParaRPr/>
          </a:p>
        </p:txBody>
      </p:sp>
      <p:sp>
        <p:nvSpPr>
          <p:cNvPr id="39" name="Shape 39"/>
          <p:cNvSpPr>
            <a:spLocks noGrp="1"/>
          </p:cNvSpPr>
          <p:nvPr>
            <p:ph type="title"/>
          </p:nvPr>
        </p:nvSpPr>
        <p:spPr>
          <a:xfrm>
            <a:off x="2476503" y="1657350"/>
            <a:ext cx="15335250" cy="8420100"/>
          </a:xfrm>
          <a:prstGeom prst="rect">
            <a:avLst/>
          </a:prstGeom>
        </p:spPr>
        <p:txBody>
          <a:bodyPr anchor="b"/>
          <a:lstStyle>
            <a:lvl1pPr>
              <a:defRPr sz="12598"/>
            </a:lvl1pPr>
          </a:lstStyle>
          <a:p>
            <a:r>
              <a:t>Title Text</a:t>
            </a:r>
          </a:p>
        </p:txBody>
      </p:sp>
      <p:sp>
        <p:nvSpPr>
          <p:cNvPr id="40" name="Shape 40"/>
          <p:cNvSpPr>
            <a:spLocks noGrp="1"/>
          </p:cNvSpPr>
          <p:nvPr>
            <p:ph type="body" sz="quarter" idx="1"/>
          </p:nvPr>
        </p:nvSpPr>
        <p:spPr>
          <a:xfrm>
            <a:off x="2476503" y="10267950"/>
            <a:ext cx="15335250" cy="8648700"/>
          </a:xfrm>
          <a:prstGeom prst="rect">
            <a:avLst/>
          </a:prstGeom>
        </p:spPr>
        <p:txBody>
          <a:bodyPr anchor="t"/>
          <a:lstStyle>
            <a:lvl1pPr marL="0" indent="0" algn="ctr">
              <a:spcBef>
                <a:spcPts val="0"/>
              </a:spcBef>
              <a:buSzTx/>
              <a:buNone/>
              <a:defRPr sz="6600"/>
            </a:lvl1pPr>
            <a:lvl2pPr marL="0" indent="342882" algn="ctr">
              <a:spcBef>
                <a:spcPts val="0"/>
              </a:spcBef>
              <a:buSzTx/>
              <a:buNone/>
              <a:defRPr sz="6600"/>
            </a:lvl2pPr>
            <a:lvl3pPr marL="0" indent="685764" algn="ctr">
              <a:spcBef>
                <a:spcPts val="0"/>
              </a:spcBef>
              <a:buSzTx/>
              <a:buNone/>
              <a:defRPr sz="6600"/>
            </a:lvl3pPr>
            <a:lvl4pPr marL="0" indent="1028644" algn="ctr">
              <a:spcBef>
                <a:spcPts val="0"/>
              </a:spcBef>
              <a:buSzTx/>
              <a:buNone/>
              <a:defRPr sz="6600"/>
            </a:lvl4pPr>
            <a:lvl5pPr marL="0" indent="1371526" algn="ctr">
              <a:spcBef>
                <a:spcPts val="0"/>
              </a:spcBef>
              <a:buSzTx/>
              <a:buNone/>
              <a:defRPr sz="6600"/>
            </a:lvl5pPr>
          </a:lstStyle>
          <a:p>
            <a:r>
              <a:t>Body Level One</a:t>
            </a:r>
          </a:p>
          <a:p>
            <a:pPr lvl="1"/>
            <a:r>
              <a:t>Body Level Two</a:t>
            </a:r>
          </a:p>
          <a:p>
            <a:pPr lvl="2"/>
            <a:r>
              <a:t>Body Level Three</a:t>
            </a:r>
          </a:p>
          <a:p>
            <a:pPr lvl="3"/>
            <a:r>
              <a:t>Body Level Four</a:t>
            </a:r>
          </a:p>
          <a:p>
            <a:pPr lvl="4"/>
            <a:r>
              <a:t>Body Level Five</a:t>
            </a:r>
          </a:p>
        </p:txBody>
      </p:sp>
      <p:sp>
        <p:nvSpPr>
          <p:cNvPr id="41" name="Shape 4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Shape 48"/>
          <p:cNvSpPr>
            <a:spLocks noGrp="1"/>
          </p:cNvSpPr>
          <p:nvPr>
            <p:ph type="title"/>
          </p:nvPr>
        </p:nvSpPr>
        <p:spPr>
          <a:prstGeom prst="rect">
            <a:avLst/>
          </a:prstGeom>
        </p:spPr>
        <p:txBody>
          <a:bodyPr/>
          <a:lstStyle/>
          <a:p>
            <a:r>
              <a:t>Title Text</a:t>
            </a:r>
          </a:p>
        </p:txBody>
      </p:sp>
      <p:sp>
        <p:nvSpPr>
          <p:cNvPr id="49" name="Shape 4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Shape 56"/>
          <p:cNvSpPr>
            <a:spLocks noGrp="1"/>
          </p:cNvSpPr>
          <p:nvPr>
            <p:ph type="title"/>
          </p:nvPr>
        </p:nvSpPr>
        <p:spPr>
          <a:prstGeom prst="rect">
            <a:avLst/>
          </a:prstGeom>
        </p:spPr>
        <p:txBody>
          <a:bodyPr/>
          <a:lstStyle/>
          <a:p>
            <a:r>
              <a:t>Title Text</a:t>
            </a:r>
          </a:p>
        </p:txBody>
      </p:sp>
      <p:sp>
        <p:nvSpPr>
          <p:cNvPr id="57" name="Shape 57"/>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hape 5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Shape 65"/>
          <p:cNvSpPr>
            <a:spLocks noGrp="1"/>
          </p:cNvSpPr>
          <p:nvPr>
            <p:ph type="pic" sz="half" idx="13"/>
          </p:nvPr>
        </p:nvSpPr>
        <p:spPr>
          <a:xfrm>
            <a:off x="19754850" y="4857753"/>
            <a:ext cx="14287500" cy="13811250"/>
          </a:xfrm>
          <a:prstGeom prst="rect">
            <a:avLst/>
          </a:prstGeom>
        </p:spPr>
        <p:txBody>
          <a:bodyPr lIns="91439" tIns="45719" rIns="91439" bIns="45719" anchor="t">
            <a:noAutofit/>
          </a:bodyPr>
          <a:lstStyle/>
          <a:p>
            <a:endParaRPr/>
          </a:p>
        </p:txBody>
      </p:sp>
      <p:sp>
        <p:nvSpPr>
          <p:cNvPr id="66" name="Shape 66"/>
          <p:cNvSpPr>
            <a:spLocks noGrp="1"/>
          </p:cNvSpPr>
          <p:nvPr>
            <p:ph type="title"/>
          </p:nvPr>
        </p:nvSpPr>
        <p:spPr>
          <a:prstGeom prst="rect">
            <a:avLst/>
          </a:prstGeom>
        </p:spPr>
        <p:txBody>
          <a:bodyPr/>
          <a:lstStyle/>
          <a:p>
            <a:r>
              <a:t>Title Text</a:t>
            </a:r>
          </a:p>
        </p:txBody>
      </p:sp>
      <p:sp>
        <p:nvSpPr>
          <p:cNvPr id="67" name="Shape 67"/>
          <p:cNvSpPr>
            <a:spLocks noGrp="1"/>
          </p:cNvSpPr>
          <p:nvPr>
            <p:ph type="body" sz="half" idx="1"/>
          </p:nvPr>
        </p:nvSpPr>
        <p:spPr>
          <a:xfrm>
            <a:off x="2533650" y="4857753"/>
            <a:ext cx="15011400" cy="13811250"/>
          </a:xfrm>
          <a:prstGeom prst="rect">
            <a:avLst/>
          </a:prstGeom>
        </p:spPr>
        <p:txBody>
          <a:bodyPr/>
          <a:lstStyle>
            <a:lvl1pPr marL="838154" indent="-838154">
              <a:spcBef>
                <a:spcPts val="6750"/>
              </a:spcBef>
              <a:defRPr sz="6750"/>
            </a:lvl1pPr>
            <a:lvl2pPr marL="1676310" indent="-838154">
              <a:spcBef>
                <a:spcPts val="6750"/>
              </a:spcBef>
              <a:defRPr sz="6750"/>
            </a:lvl2pPr>
            <a:lvl3pPr marL="2514464" indent="-838154">
              <a:spcBef>
                <a:spcPts val="6750"/>
              </a:spcBef>
              <a:defRPr sz="6750"/>
            </a:lvl3pPr>
            <a:lvl4pPr marL="3352620" indent="-838154">
              <a:spcBef>
                <a:spcPts val="6750"/>
              </a:spcBef>
              <a:defRPr sz="6750"/>
            </a:lvl4pPr>
            <a:lvl5pPr marL="4190774" indent="-838154">
              <a:spcBef>
                <a:spcPts val="6750"/>
              </a:spcBef>
              <a:defRPr sz="6750"/>
            </a:lvl5pPr>
          </a:lstStyle>
          <a:p>
            <a:r>
              <a:t>Body Level One</a:t>
            </a:r>
          </a:p>
          <a:p>
            <a:pPr lvl="1"/>
            <a:r>
              <a:t>Body Level Two</a:t>
            </a:r>
          </a:p>
          <a:p>
            <a:pPr lvl="2"/>
            <a:r>
              <a:t>Body Level Three</a:t>
            </a:r>
          </a:p>
          <a:p>
            <a:pPr lvl="3"/>
            <a:r>
              <a:t>Body Level Four</a:t>
            </a:r>
          </a:p>
          <a:p>
            <a:pPr lvl="4"/>
            <a:r>
              <a:t>Body Level Five</a:t>
            </a:r>
          </a:p>
        </p:txBody>
      </p:sp>
      <p:sp>
        <p:nvSpPr>
          <p:cNvPr id="68" name="Shape 6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Shape 75"/>
          <p:cNvSpPr>
            <a:spLocks noGrp="1"/>
          </p:cNvSpPr>
          <p:nvPr>
            <p:ph type="body" idx="1"/>
          </p:nvPr>
        </p:nvSpPr>
        <p:spPr>
          <a:xfrm>
            <a:off x="2533650" y="2667001"/>
            <a:ext cx="31508700" cy="1522095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hape 7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Shape 83"/>
          <p:cNvSpPr>
            <a:spLocks noGrp="1"/>
          </p:cNvSpPr>
          <p:nvPr>
            <p:ph type="pic" sz="quarter" idx="13"/>
          </p:nvPr>
        </p:nvSpPr>
        <p:spPr>
          <a:xfrm>
            <a:off x="23641053" y="10572751"/>
            <a:ext cx="11106150" cy="8324850"/>
          </a:xfrm>
          <a:prstGeom prst="rect">
            <a:avLst/>
          </a:prstGeom>
        </p:spPr>
        <p:txBody>
          <a:bodyPr lIns="91439" tIns="45719" rIns="91439" bIns="45719" anchor="t">
            <a:noAutofit/>
          </a:bodyPr>
          <a:lstStyle/>
          <a:p>
            <a:endParaRPr/>
          </a:p>
        </p:txBody>
      </p:sp>
      <p:sp>
        <p:nvSpPr>
          <p:cNvPr id="84" name="Shape 84"/>
          <p:cNvSpPr>
            <a:spLocks noGrp="1"/>
          </p:cNvSpPr>
          <p:nvPr>
            <p:ph type="pic" sz="quarter" idx="14"/>
          </p:nvPr>
        </p:nvSpPr>
        <p:spPr>
          <a:xfrm>
            <a:off x="23641053" y="1695451"/>
            <a:ext cx="11106150" cy="8324850"/>
          </a:xfrm>
          <a:prstGeom prst="rect">
            <a:avLst/>
          </a:prstGeom>
        </p:spPr>
        <p:txBody>
          <a:bodyPr lIns="91439" tIns="45719" rIns="91439" bIns="45719" anchor="t">
            <a:noAutofit/>
          </a:bodyPr>
          <a:lstStyle/>
          <a:p>
            <a:endParaRPr/>
          </a:p>
        </p:txBody>
      </p:sp>
      <p:sp>
        <p:nvSpPr>
          <p:cNvPr id="85" name="Shape 85"/>
          <p:cNvSpPr>
            <a:spLocks noGrp="1"/>
          </p:cNvSpPr>
          <p:nvPr>
            <p:ph type="pic" idx="15"/>
          </p:nvPr>
        </p:nvSpPr>
        <p:spPr>
          <a:xfrm>
            <a:off x="1809750" y="1695451"/>
            <a:ext cx="21259800" cy="17202150"/>
          </a:xfrm>
          <a:prstGeom prst="rect">
            <a:avLst/>
          </a:prstGeom>
        </p:spPr>
        <p:txBody>
          <a:bodyPr lIns="91439" tIns="45719" rIns="91439" bIns="45719" anchor="t">
            <a:noAutofit/>
          </a:bodyPr>
          <a:lstStyle/>
          <a:p>
            <a:endParaRPr/>
          </a:p>
        </p:txBody>
      </p:sp>
      <p:sp>
        <p:nvSpPr>
          <p:cNvPr id="86" name="Shape 8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Shape 93"/>
          <p:cNvSpPr>
            <a:spLocks noGrp="1"/>
          </p:cNvSpPr>
          <p:nvPr>
            <p:ph type="body" sz="quarter" idx="13"/>
          </p:nvPr>
        </p:nvSpPr>
        <p:spPr>
          <a:xfrm>
            <a:off x="3581403" y="13430251"/>
            <a:ext cx="29432250" cy="979755"/>
          </a:xfrm>
          <a:prstGeom prst="rect">
            <a:avLst/>
          </a:prstGeom>
        </p:spPr>
        <p:txBody>
          <a:bodyPr anchor="t">
            <a:spAutoFit/>
          </a:bodyPr>
          <a:lstStyle>
            <a:lvl1pPr marL="0" indent="0" algn="ctr">
              <a:spcBef>
                <a:spcPts val="0"/>
              </a:spcBef>
              <a:buSzTx/>
              <a:buNone/>
              <a:defRPr sz="5700">
                <a:latin typeface="Helvetica"/>
                <a:ea typeface="Helvetica"/>
                <a:cs typeface="Helvetica"/>
                <a:sym typeface="Helvetica"/>
              </a:defRPr>
            </a:lvl1pPr>
          </a:lstStyle>
          <a:p>
            <a:r>
              <a:t>–Johnny Appleseed</a:t>
            </a:r>
          </a:p>
        </p:txBody>
      </p:sp>
      <p:sp>
        <p:nvSpPr>
          <p:cNvPr id="94" name="Shape 94"/>
          <p:cNvSpPr>
            <a:spLocks noGrp="1"/>
          </p:cNvSpPr>
          <p:nvPr>
            <p:ph type="body" sz="quarter" idx="14"/>
          </p:nvPr>
        </p:nvSpPr>
        <p:spPr>
          <a:xfrm>
            <a:off x="3581403" y="9083251"/>
            <a:ext cx="29432250" cy="1302601"/>
          </a:xfrm>
          <a:prstGeom prst="rect">
            <a:avLst/>
          </a:prstGeom>
        </p:spPr>
        <p:txBody>
          <a:bodyPr>
            <a:spAutoFit/>
          </a:bodyPr>
          <a:lstStyle>
            <a:lvl1pPr marL="0" indent="0" algn="ctr">
              <a:spcBef>
                <a:spcPts val="0"/>
              </a:spcBef>
              <a:buSzTx/>
              <a:buNone/>
            </a:lvl1pPr>
          </a:lstStyle>
          <a:p>
            <a:r>
              <a:t>“Type a quote here.” </a:t>
            </a:r>
          </a:p>
        </p:txBody>
      </p:sp>
      <p:sp>
        <p:nvSpPr>
          <p:cNvPr id="95" name="Shape 9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2533650" y="1428750"/>
            <a:ext cx="31508700" cy="34290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Title Text</a:t>
            </a:r>
          </a:p>
        </p:txBody>
      </p:sp>
      <p:sp>
        <p:nvSpPr>
          <p:cNvPr id="3" name="Shape 3"/>
          <p:cNvSpPr>
            <a:spLocks noGrp="1"/>
          </p:cNvSpPr>
          <p:nvPr>
            <p:ph type="body" idx="1"/>
          </p:nvPr>
        </p:nvSpPr>
        <p:spPr>
          <a:xfrm>
            <a:off x="2533650" y="4857753"/>
            <a:ext cx="31508700" cy="1381125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hape 4"/>
          <p:cNvSpPr>
            <a:spLocks noGrp="1"/>
          </p:cNvSpPr>
          <p:nvPr>
            <p:ph type="sldNum" sz="quarter" idx="2"/>
          </p:nvPr>
        </p:nvSpPr>
        <p:spPr>
          <a:xfrm>
            <a:off x="17880931" y="19621502"/>
            <a:ext cx="795089" cy="656590"/>
          </a:xfrm>
          <a:prstGeom prst="rect">
            <a:avLst/>
          </a:prstGeom>
          <a:ln w="12700">
            <a:miter lim="400000"/>
          </a:ln>
        </p:spPr>
        <p:txBody>
          <a:bodyPr wrap="none" lIns="50800" tIns="50800" rIns="50800" bIns="50800">
            <a:spAutoFit/>
          </a:bodyPr>
          <a:lstStyle>
            <a:lvl1pPr>
              <a:defRPr sz="36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ransition spd="med"/>
  <p:txStyles>
    <p:titleStyle>
      <a:lvl1pPr marL="0" marR="0" indent="0"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1pPr>
      <a:lvl2pPr marL="0" marR="0" indent="342882"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2pPr>
      <a:lvl3pPr marL="0" marR="0" indent="685764"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3pPr>
      <a:lvl4pPr marL="0" marR="0" indent="1028644"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4pPr>
      <a:lvl5pPr marL="0" marR="0" indent="1371526"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5pPr>
      <a:lvl6pPr marL="0" marR="0" indent="1714408"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6pPr>
      <a:lvl7pPr marL="0" marR="0" indent="2057290"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7pPr>
      <a:lvl8pPr marL="0" marR="0" indent="2400170"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8pPr>
      <a:lvl9pPr marL="0" marR="0" indent="2743052"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9pPr>
    </p:titleStyle>
    <p:bodyStyle>
      <a:lvl1pPr marL="952448"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1pPr>
      <a:lvl2pPr marL="1904898"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2pPr>
      <a:lvl3pPr marL="2857346"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3pPr>
      <a:lvl4pPr marL="3809796"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4pPr>
      <a:lvl5pPr marL="4762244"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5pPr>
      <a:lvl6pPr marL="5714692"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6pPr>
      <a:lvl7pPr marL="6667142"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7pPr>
      <a:lvl8pPr marL="7619590"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8pPr>
      <a:lvl9pPr marL="8572040"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9pPr>
    </p:bodyStyle>
    <p:otherStyle>
      <a:lvl1pPr marL="0" marR="0" indent="0"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1pPr>
      <a:lvl2pPr marL="0" marR="0" indent="342882"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2pPr>
      <a:lvl3pPr marL="0" marR="0" indent="685764"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3pPr>
      <a:lvl4pPr marL="0" marR="0" indent="1028644"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4pPr>
      <a:lvl5pPr marL="0" marR="0" indent="1371526"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5pPr>
      <a:lvl6pPr marL="0" marR="0" indent="1714408"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6pPr>
      <a:lvl7pPr marL="0" marR="0" indent="2057290"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7pPr>
      <a:lvl8pPr marL="0" marR="0" indent="2400170"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8pPr>
      <a:lvl9pPr marL="0" marR="0" indent="2743052"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5929041"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Encapsulation Challenge</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Encapsulation Challenge</a:t>
            </a:r>
          </a:p>
        </p:txBody>
      </p:sp>
      <p:sp>
        <p:nvSpPr>
          <p:cNvPr id="8" name="Rectangle 7">
            <a:extLst>
              <a:ext uri="{FF2B5EF4-FFF2-40B4-BE49-F238E27FC236}">
                <a16:creationId xmlns:a16="http://schemas.microsoft.com/office/drawing/2014/main" id="{89DBB243-EF27-4345-872D-E76597E95619}"/>
              </a:ext>
            </a:extLst>
          </p:cNvPr>
          <p:cNvSpPr/>
          <p:nvPr/>
        </p:nvSpPr>
        <p:spPr>
          <a:xfrm>
            <a:off x="952502" y="2799186"/>
            <a:ext cx="22989849" cy="15132120"/>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this challenge, you need to create a class named Printer.</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fields on this class are as follows:</a:t>
            </a:r>
          </a:p>
          <a:p>
            <a:pPr marL="857250" indent="-857250" algn="l">
              <a:spcAft>
                <a:spcPts val="5022"/>
              </a:spcAft>
              <a:buFont typeface="Arial" panose="020B0604020202020204" pitchFamily="34" charset="0"/>
              <a:buChar char="•"/>
            </a:pPr>
            <a:r>
              <a:rPr lang="en-US" sz="6400" b="1" dirty="0" err="1">
                <a:latin typeface="Roboto Mono" panose="00000009000000000000" pitchFamily="49" charset="0"/>
                <a:ea typeface="Roboto Mono" panose="00000009000000000000" pitchFamily="49" charset="0"/>
                <a:cs typeface="Open Sans" panose="020B0606030504020204" pitchFamily="34" charset="0"/>
              </a:rPr>
              <a:t>tonerLevel</a:t>
            </a:r>
            <a:r>
              <a:rPr lang="en-US" sz="6400" dirty="0">
                <a:latin typeface="Open Sans" panose="020B0606030504020204" pitchFamily="34" charset="0"/>
                <a:ea typeface="Open Sans" panose="020B0606030504020204" pitchFamily="34" charset="0"/>
                <a:cs typeface="Open Sans" panose="020B0606030504020204" pitchFamily="34" charset="0"/>
              </a:rPr>
              <a:t>, which is the percentage of toner left in the toner cartridge.</a:t>
            </a:r>
          </a:p>
          <a:p>
            <a:pPr marL="857250" indent="-857250" algn="l">
              <a:spcAft>
                <a:spcPts val="5022"/>
              </a:spcAft>
              <a:buFont typeface="Arial" panose="020B0604020202020204" pitchFamily="34" charset="0"/>
              <a:buChar char="•"/>
            </a:pPr>
            <a:r>
              <a:rPr lang="en-US" sz="6400" b="1" dirty="0" err="1">
                <a:latin typeface="Roboto Mono" panose="00000009000000000000" pitchFamily="49" charset="0"/>
                <a:ea typeface="Roboto Mono" panose="00000009000000000000" pitchFamily="49" charset="0"/>
                <a:cs typeface="Open Sans" panose="020B0606030504020204" pitchFamily="34" charset="0"/>
              </a:rPr>
              <a:t>pagesPrinted</a:t>
            </a:r>
            <a:r>
              <a:rPr lang="en-US" sz="6400" dirty="0">
                <a:latin typeface="Open Sans" panose="020B0606030504020204" pitchFamily="34" charset="0"/>
                <a:ea typeface="Open Sans" panose="020B0606030504020204" pitchFamily="34" charset="0"/>
                <a:cs typeface="Open Sans" panose="020B0606030504020204" pitchFamily="34" charset="0"/>
              </a:rPr>
              <a:t>, which is the count of total pages printed.</a:t>
            </a:r>
          </a:p>
          <a:p>
            <a:pPr marL="857250" indent="-857250" algn="l">
              <a:spcAft>
                <a:spcPts val="5022"/>
              </a:spcAft>
              <a:buFont typeface="Arial" panose="020B0604020202020204" pitchFamily="34" charset="0"/>
              <a:buChar char="•"/>
            </a:pPr>
            <a:r>
              <a:rPr lang="en-US" sz="6400" b="1" dirty="0">
                <a:latin typeface="Roboto Mono" panose="00000009000000000000" pitchFamily="49" charset="0"/>
                <a:ea typeface="Roboto Mono" panose="00000009000000000000" pitchFamily="49" charset="0"/>
                <a:cs typeface="Open Sans" panose="020B0606030504020204" pitchFamily="34" charset="0"/>
              </a:rPr>
              <a:t>duplex</a:t>
            </a:r>
            <a:r>
              <a:rPr lang="en-US" sz="6400" dirty="0">
                <a:latin typeface="Open Sans" panose="020B0606030504020204" pitchFamily="34" charset="0"/>
                <a:ea typeface="Open Sans" panose="020B0606030504020204" pitchFamily="34" charset="0"/>
                <a:cs typeface="Open Sans" panose="020B0606030504020204" pitchFamily="34" charset="0"/>
              </a:rPr>
              <a:t>, which is an indicator of whether the printer will print on both sides of a sheet of paper.  True means it can, False means it can only print on one side of paper.</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You'll want to initialize your printer by specifying a starting toner amount and whether the printer has duplex capabilities, or not.</a:t>
            </a:r>
          </a:p>
        </p:txBody>
      </p:sp>
      <p:pic>
        <p:nvPicPr>
          <p:cNvPr id="4" name="Picture 3" descr="Table&#10;&#10;Description automatically generated with medium confidence">
            <a:extLst>
              <a:ext uri="{FF2B5EF4-FFF2-40B4-BE49-F238E27FC236}">
                <a16:creationId xmlns:a16="http://schemas.microsoft.com/office/drawing/2014/main" id="{54BD0B1F-DC61-08CB-ACBE-55AE723D857E}"/>
              </a:ext>
            </a:extLst>
          </p:cNvPr>
          <p:cNvPicPr>
            <a:picLocks noChangeAspect="1"/>
          </p:cNvPicPr>
          <p:nvPr/>
        </p:nvPicPr>
        <p:blipFill>
          <a:blip r:embed="rId4">
            <a:alphaModFix/>
            <a:extLst>
              <a:ext uri="{28A0092B-C50C-407E-A947-70E740481C1C}">
                <a14:useLocalDpi xmlns:a14="http://schemas.microsoft.com/office/drawing/2010/main" val="0"/>
              </a:ext>
            </a:extLst>
          </a:blip>
          <a:stretch>
            <a:fillRect/>
          </a:stretch>
        </p:blipFill>
        <p:spPr>
          <a:xfrm>
            <a:off x="24163592" y="6436820"/>
            <a:ext cx="11796584" cy="7710688"/>
          </a:xfrm>
          <a:prstGeom prst="rect">
            <a:avLst/>
          </a:prstGeom>
        </p:spPr>
      </p:pic>
    </p:spTree>
    <p:extLst>
      <p:ext uri="{BB962C8B-B14F-4D97-AF65-F5344CB8AC3E}">
        <p14:creationId xmlns:p14="http://schemas.microsoft.com/office/powerpoint/2010/main" val="1831422554"/>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5929041"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Encapsulation Challenge</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Encapsulation Challenge</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2964128"/>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On the Printer class, you want to create two methods, which the calling code should be able to access.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These methods are:</a:t>
            </a:r>
          </a:p>
          <a:p>
            <a:pPr marL="857250" indent="-857250" algn="l">
              <a:spcAft>
                <a:spcPts val="5022"/>
              </a:spcAft>
              <a:buFont typeface="Arial" panose="020B0604020202020204" pitchFamily="34" charset="0"/>
              <a:buChar char="•"/>
            </a:pPr>
            <a:r>
              <a:rPr lang="en-US" sz="6400" dirty="0" err="1">
                <a:latin typeface="Roboto Mono" panose="00000009000000000000" pitchFamily="49" charset="0"/>
                <a:ea typeface="Roboto Mono" panose="00000009000000000000" pitchFamily="49" charset="0"/>
                <a:cs typeface="Open Sans" panose="020B0606030504020204" pitchFamily="34" charset="0"/>
              </a:rPr>
              <a:t>addToner</a:t>
            </a:r>
            <a:r>
              <a:rPr lang="en-US" sz="6400" dirty="0">
                <a:latin typeface="Roboto Mono" panose="00000009000000000000" pitchFamily="49" charset="0"/>
                <a:ea typeface="Roboto Mono" panose="00000009000000000000" pitchFamily="49" charset="0"/>
                <a:cs typeface="Open Sans" panose="020B0606030504020204" pitchFamily="34" charset="0"/>
              </a:rPr>
              <a:t>()</a:t>
            </a:r>
            <a:r>
              <a:rPr lang="en-US" sz="6400" dirty="0">
                <a:latin typeface="Open Sans" panose="020B0606030504020204" pitchFamily="34" charset="0"/>
                <a:ea typeface="Open Sans" panose="020B0606030504020204" pitchFamily="34" charset="0"/>
                <a:cs typeface="Open Sans" panose="020B0606030504020204" pitchFamily="34" charset="0"/>
              </a:rPr>
              <a:t> which takes a </a:t>
            </a:r>
            <a:r>
              <a:rPr lang="en-US" sz="6400" dirty="0" err="1">
                <a:latin typeface="Open Sans" panose="020B0606030504020204" pitchFamily="34" charset="0"/>
                <a:ea typeface="Open Sans" panose="020B0606030504020204" pitchFamily="34" charset="0"/>
                <a:cs typeface="Open Sans" panose="020B0606030504020204" pitchFamily="34" charset="0"/>
              </a:rPr>
              <a:t>tonerAmount</a:t>
            </a:r>
            <a:r>
              <a:rPr lang="en-US" sz="6400" dirty="0">
                <a:latin typeface="Open Sans" panose="020B0606030504020204" pitchFamily="34" charset="0"/>
                <a:ea typeface="Open Sans" panose="020B0606030504020204" pitchFamily="34" charset="0"/>
                <a:cs typeface="Open Sans" panose="020B0606030504020204" pitchFamily="34" charset="0"/>
              </a:rPr>
              <a:t> argument.</a:t>
            </a:r>
          </a:p>
          <a:p>
            <a:pPr marL="1936800" indent="-857250" algn="l">
              <a:spcAft>
                <a:spcPts val="5022"/>
              </a:spcAft>
              <a:buFont typeface="Arial" panose="020B0604020202020204" pitchFamily="34" charset="0"/>
              <a:buChar char="•"/>
            </a:pPr>
            <a:r>
              <a:rPr lang="en-US" sz="6400" dirty="0" err="1">
                <a:latin typeface="Open Sans" panose="020B0606030504020204" pitchFamily="34" charset="0"/>
                <a:ea typeface="Open Sans" panose="020B0606030504020204" pitchFamily="34" charset="0"/>
                <a:cs typeface="Open Sans" panose="020B0606030504020204" pitchFamily="34" charset="0"/>
              </a:rPr>
              <a:t>tonerAmount</a:t>
            </a:r>
            <a:r>
              <a:rPr lang="en-US" sz="6400" dirty="0">
                <a:latin typeface="Open Sans" panose="020B0606030504020204" pitchFamily="34" charset="0"/>
                <a:ea typeface="Open Sans" panose="020B0606030504020204" pitchFamily="34" charset="0"/>
                <a:cs typeface="Open Sans" panose="020B0606030504020204" pitchFamily="34" charset="0"/>
              </a:rPr>
              <a:t> is added to the </a:t>
            </a:r>
            <a:r>
              <a:rPr lang="en-US" sz="6400" dirty="0" err="1">
                <a:latin typeface="Open Sans" panose="020B0606030504020204" pitchFamily="34" charset="0"/>
                <a:ea typeface="Open Sans" panose="020B0606030504020204" pitchFamily="34" charset="0"/>
                <a:cs typeface="Open Sans" panose="020B0606030504020204" pitchFamily="34" charset="0"/>
              </a:rPr>
              <a:t>tonerLevel</a:t>
            </a:r>
            <a:r>
              <a:rPr lang="en-US" sz="6400" dirty="0">
                <a:latin typeface="Open Sans" panose="020B0606030504020204" pitchFamily="34" charset="0"/>
                <a:ea typeface="Open Sans" panose="020B0606030504020204" pitchFamily="34" charset="0"/>
                <a:cs typeface="Open Sans" panose="020B0606030504020204" pitchFamily="34" charset="0"/>
              </a:rPr>
              <a:t> field.</a:t>
            </a:r>
          </a:p>
          <a:p>
            <a:pPr marL="193680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The </a:t>
            </a:r>
            <a:r>
              <a:rPr lang="en-US" sz="6400" dirty="0" err="1">
                <a:latin typeface="Open Sans" panose="020B0606030504020204" pitchFamily="34" charset="0"/>
                <a:ea typeface="Open Sans" panose="020B0606030504020204" pitchFamily="34" charset="0"/>
                <a:cs typeface="Open Sans" panose="020B0606030504020204" pitchFamily="34" charset="0"/>
              </a:rPr>
              <a:t>tonerLevel</a:t>
            </a:r>
            <a:r>
              <a:rPr lang="en-US" sz="6400" dirty="0">
                <a:latin typeface="Open Sans" panose="020B0606030504020204" pitchFamily="34" charset="0"/>
                <a:ea typeface="Open Sans" panose="020B0606030504020204" pitchFamily="34" charset="0"/>
                <a:cs typeface="Open Sans" panose="020B0606030504020204" pitchFamily="34" charset="0"/>
              </a:rPr>
              <a:t> should never exceed 100 percent or ever get below 0 percent. </a:t>
            </a:r>
          </a:p>
          <a:p>
            <a:pPr marL="193680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If the amount being added makes the level fall outside that range, return a -1 from the method, otherwise return the actual toner level after adding the amount passed to the method.</a:t>
            </a:r>
          </a:p>
        </p:txBody>
      </p:sp>
    </p:spTree>
    <p:extLst>
      <p:ext uri="{BB962C8B-B14F-4D97-AF65-F5344CB8AC3E}">
        <p14:creationId xmlns:p14="http://schemas.microsoft.com/office/powerpoint/2010/main" val="164485819"/>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5929041"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Encapsulation Challenge</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Encapsulation Challenge</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marL="857250" indent="-857250" algn="l">
              <a:spcAft>
                <a:spcPts val="5022"/>
              </a:spcAft>
              <a:buFont typeface="Arial" panose="020B0604020202020204" pitchFamily="34" charset="0"/>
              <a:buChar char="•"/>
            </a:pPr>
            <a:r>
              <a:rPr lang="en-US" sz="6400" dirty="0">
                <a:latin typeface="Roboto Mono" panose="00000009000000000000" pitchFamily="49" charset="0"/>
                <a:ea typeface="Roboto Mono" panose="00000009000000000000" pitchFamily="49" charset="0"/>
                <a:cs typeface="Open Sans" panose="020B0606030504020204" pitchFamily="34" charset="0"/>
              </a:rPr>
              <a:t>printPages()</a:t>
            </a:r>
            <a:r>
              <a:rPr lang="en-US" sz="6400" dirty="0">
                <a:latin typeface="Open Sans" panose="020B0606030504020204" pitchFamily="34" charset="0"/>
                <a:ea typeface="Open Sans" panose="020B0606030504020204" pitchFamily="34" charset="0"/>
                <a:cs typeface="Open Sans" panose="020B0606030504020204" pitchFamily="34" charset="0"/>
              </a:rPr>
              <a:t> which should take pages to be printed as the argument.</a:t>
            </a:r>
          </a:p>
          <a:p>
            <a:pPr marL="193680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It should determine how many sheets of paper will be printed. It should take into account the duplex value set for the printer. It should return the calculated number of sheets of paper.</a:t>
            </a:r>
          </a:p>
          <a:p>
            <a:pPr marL="193680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The sheet number should also be added to the </a:t>
            </a:r>
            <a:r>
              <a:rPr lang="en-US" sz="6400" dirty="0" err="1">
                <a:latin typeface="Open Sans" panose="020B0606030504020204" pitchFamily="34" charset="0"/>
                <a:ea typeface="Open Sans" panose="020B0606030504020204" pitchFamily="34" charset="0"/>
                <a:cs typeface="Open Sans" panose="020B0606030504020204" pitchFamily="34" charset="0"/>
              </a:rPr>
              <a:t>pagesPrinted</a:t>
            </a:r>
            <a:r>
              <a:rPr lang="en-US" sz="6400" dirty="0">
                <a:latin typeface="Open Sans" panose="020B0606030504020204" pitchFamily="34" charset="0"/>
                <a:ea typeface="Open Sans" panose="020B0606030504020204" pitchFamily="34" charset="0"/>
                <a:cs typeface="Open Sans" panose="020B0606030504020204" pitchFamily="34" charset="0"/>
              </a:rPr>
              <a:t> field. </a:t>
            </a:r>
          </a:p>
          <a:p>
            <a:pPr marL="193680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If it's a duplex printer, print a message that it's a duplex printer.</a:t>
            </a:r>
          </a:p>
        </p:txBody>
      </p:sp>
    </p:spTree>
    <p:extLst>
      <p:ext uri="{BB962C8B-B14F-4D97-AF65-F5344CB8AC3E}">
        <p14:creationId xmlns:p14="http://schemas.microsoft.com/office/powerpoint/2010/main" val="1877943403"/>
      </p:ext>
    </p:extLst>
  </p:cSld>
  <p:clrMapOvr>
    <a:masterClrMapping/>
  </p:clrMapOvr>
  <p:transition spd="slow"/>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626</TotalTime>
  <Words>297</Words>
  <Application>Microsoft Office PowerPoint</Application>
  <PresentationFormat>Custom</PresentationFormat>
  <Paragraphs>25</Paragraphs>
  <Slides>3</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vt:i4>
      </vt:variant>
    </vt:vector>
  </HeadingPairs>
  <TitlesOfParts>
    <vt:vector size="10" baseType="lpstr">
      <vt:lpstr>Arial</vt:lpstr>
      <vt:lpstr>Helvetica</vt:lpstr>
      <vt:lpstr>Helvetica Light</vt:lpstr>
      <vt:lpstr>Helvetica Neue</vt:lpstr>
      <vt:lpstr>Open Sans</vt:lpstr>
      <vt:lpstr>Roboto Mono</vt:lpstr>
      <vt:lpstr>White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Gigabyte</dc:creator>
  <cp:lastModifiedBy>Keane Hubert Ang</cp:lastModifiedBy>
  <cp:revision>169</cp:revision>
  <dcterms:modified xsi:type="dcterms:W3CDTF">2024-06-17T02:59:21Z</dcterms:modified>
</cp:coreProperties>
</file>