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26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661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Composition, Encapsulation, and 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part 2 of the Object-Oriented Programming sections of the course.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covered the basics of Object-Oriented Programming in the previous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now time to look at the remaining 3 major components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73970583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10661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Composition, Encapsulation, and 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the end of this section, you should have a solid overview of what these concepts are and how to apply them to your programs.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make a start on that right now.</a:t>
            </a:r>
          </a:p>
        </p:txBody>
      </p:sp>
    </p:spTree>
    <p:extLst>
      <p:ext uri="{BB962C8B-B14F-4D97-AF65-F5344CB8AC3E}">
        <p14:creationId xmlns:p14="http://schemas.microsoft.com/office/powerpoint/2010/main" val="39518123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105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2024-06-12T03:31:40Z</dcterms:modified>
</cp:coreProperties>
</file>