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77" r:id="rId2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46542C5D-2CFA-0289-55DB-44A9C81291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8577" y="3661946"/>
            <a:ext cx="15519190" cy="13250108"/>
          </a:xfrm>
          <a:prstGeom prst="rect">
            <a:avLst/>
          </a:prstGeom>
        </p:spPr>
      </p:pic>
      <p:sp>
        <p:nvSpPr>
          <p:cNvPr id="126" name="Shape 126"/>
          <p:cNvSpPr/>
          <p:nvPr/>
        </p:nvSpPr>
        <p:spPr>
          <a:xfrm>
            <a:off x="952498" y="571752"/>
            <a:ext cx="32781410" cy="1631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9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Bills Burger Challenge with the Bonus - the </a:t>
            </a:r>
            <a:r>
              <a:rPr lang="en-US" sz="9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DeluxeBurger</a:t>
            </a:r>
            <a:endParaRPr lang="en-US" sz="9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OOP Master Challenge Exercise, The Bonus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19015009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that last video, we created all the classes for a default meal order and provided methods for adding toppings and customizing a drink size.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Now, I want to create a burger subclass,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DeluxeBurger</a:t>
            </a: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which has two additional toppings, so a total of five, all up.</a:t>
            </a: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74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Helvetica</vt:lpstr>
      <vt:lpstr>Helvetica Light</vt:lpstr>
      <vt:lpstr>Helvetica Neue</vt:lpstr>
      <vt:lpstr>Open Sans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164</cp:revision>
  <dcterms:modified xsi:type="dcterms:W3CDTF">2024-06-20T11:24:19Z</dcterms:modified>
</cp:coreProperties>
</file>