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85" r:id="rId2"/>
    <p:sldId id="286" r:id="rId3"/>
    <p:sldId id="287" r:id="rId4"/>
    <p:sldId id="288" r:id="rId5"/>
    <p:sldId id="289" r:id="rId6"/>
    <p:sldId id="290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23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20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14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1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72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99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43371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an array, really?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array is a special class in Java.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still a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array, like all other classes, ultimately inherits from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java.lang.Object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173015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967479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 initialization and default element values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don't use an array initializer statement, all array elements get initialized to the default value for that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primitive types, this is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zero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any kind of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numeric primitive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like int, double, or short.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 default value will be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for any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type, the elements will be initialized to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181154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7B5184-787C-CC0F-96BB-1D90FBBA8105}"/>
              </a:ext>
            </a:extLst>
          </p:cNvPr>
          <p:cNvSpPr/>
          <p:nvPr/>
        </p:nvSpPr>
        <p:spPr>
          <a:xfrm>
            <a:off x="952501" y="4285904"/>
            <a:ext cx="34782670" cy="1376405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loop was designed to walk through elements in an array or other collection types.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processes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element at a time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from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element to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is the syntax for the two types of for loop statements, side by side.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enhanced for loop only has two components, versus three defined in the parentheses after the for keyword.</a:t>
            </a:r>
          </a:p>
        </p:txBody>
      </p:sp>
      <p:sp>
        <p:nvSpPr>
          <p:cNvPr id="126" name="Shape 126"/>
          <p:cNvSpPr/>
          <p:nvPr/>
        </p:nvSpPr>
        <p:spPr>
          <a:xfrm>
            <a:off x="952498" y="459786"/>
            <a:ext cx="2765661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Enhanced For Loop, the For Each Loop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1CCD412-B5D8-7CA9-2205-0EEED4879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89650"/>
              </p:ext>
            </p:extLst>
          </p:nvPr>
        </p:nvGraphicFramePr>
        <p:xfrm>
          <a:off x="3144610" y="9118284"/>
          <a:ext cx="30286780" cy="4849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0723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5806057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30045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Enhanced For Loop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Basic For Loop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354863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26510CB-8414-4714-6D52-130946CF5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380" y="10870464"/>
            <a:ext cx="13835164" cy="26836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6580F4-8988-54A0-3FB4-F6CC3BAAD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37493" y="10860136"/>
            <a:ext cx="15202012" cy="266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142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765661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Enhanced For Loop, the For Each Loop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8154954"/>
            <a:ext cx="34782670" cy="97000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important to notice that the separator character between components is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not a semicolon for the enhanced For Loop.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part is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declaration expression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which includes the type and a variable name. This is usually a local variable with the same type as an element in the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component is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 some other collection variable.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1CCD412-B5D8-7CA9-2205-0EEED4879521}"/>
              </a:ext>
            </a:extLst>
          </p:cNvPr>
          <p:cNvGraphicFramePr>
            <a:graphicFrameLocks noGrp="1"/>
          </p:cNvGraphicFramePr>
          <p:nvPr/>
        </p:nvGraphicFramePr>
        <p:xfrm>
          <a:off x="3144610" y="2857996"/>
          <a:ext cx="30286780" cy="4849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0723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5806057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30045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Enhanced For Loop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Basic For Loop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354863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26510CB-8414-4714-6D52-130946CF5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380" y="4610176"/>
            <a:ext cx="13835164" cy="26836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6580F4-8988-54A0-3FB4-F6CC3BAAD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37493" y="4599848"/>
            <a:ext cx="15202012" cy="266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7004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65649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java.util.Arrays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array type is very basic, it comes with very little built-in functionality.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has a single property or field, named length.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it inherits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java.util.Object's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functionality.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provides a helper class named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java.util.Arrays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providing the common functionality you'd want for many array operations.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static methods on Arrays, they are class methods, not instance methods.</a:t>
            </a:r>
          </a:p>
        </p:txBody>
      </p:sp>
    </p:spTree>
    <p:extLst>
      <p:ext uri="{BB962C8B-B14F-4D97-AF65-F5344CB8AC3E}">
        <p14:creationId xmlns:p14="http://schemas.microsoft.com/office/powerpoint/2010/main" val="296731687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341459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Printing elements in an array using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Arrays.toString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in this helper class prints out all the array elements, comma delimited, and contained in square brackets.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output from this method is shown here conceptually.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prints the element at index 0 first, followed by a comma, then the element at index 1 next, a comma, and so on, until all elements are printed.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3B0D49-E0F6-D0D8-B69E-E08BBB53E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6857999"/>
            <a:ext cx="25069982" cy="933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332DA2-D575-CEA9-590D-ABE22636B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8" y="12782545"/>
            <a:ext cx="13418444" cy="9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8290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476</Words>
  <Application>Microsoft Office PowerPoint</Application>
  <PresentationFormat>Custom</PresentationFormat>
  <Paragraphs>47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168</cp:revision>
  <dcterms:modified xsi:type="dcterms:W3CDTF">2024-06-24T08:38:11Z</dcterms:modified>
</cp:coreProperties>
</file>