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4" r:id="rId2"/>
    <p:sldId id="279" r:id="rId3"/>
    <p:sldId id="280" r:id="rId4"/>
    <p:sldId id="285" r:id="rId5"/>
    <p:sldId id="281" r:id="rId6"/>
    <p:sldId id="282" r:id="rId7"/>
    <p:sldId id="283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4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6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5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5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3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7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previous video, I talked about the differences between a Reference vs. an Object, vs. an Instance, vs.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revisit this a little and talk about why this matters when we're talking about arrays.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assign an object to a variable, the variable becomes a reference to that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true of arrays, but the array has yet another level of indirection if it's an array of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every array element is also a reference.</a:t>
            </a:r>
          </a:p>
        </p:txBody>
      </p:sp>
    </p:spTree>
    <p:extLst>
      <p:ext uri="{BB962C8B-B14F-4D97-AF65-F5344CB8AC3E}">
        <p14:creationId xmlns:p14="http://schemas.microsoft.com/office/powerpoint/2010/main" val="408344329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2" y="2688353"/>
            <a:ext cx="10298151" cy="83861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421FD6-845B-F9A0-4ADA-459950668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080" y="10363785"/>
            <a:ext cx="14331841" cy="76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751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2" y="3416140"/>
            <a:ext cx="11024026" cy="83861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F6919A-9EDC-E086-B602-AE922DFCC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080" y="10268080"/>
            <a:ext cx="14331840" cy="77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9013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F6919A-9EDC-E086-B602-AE922DFCC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080" y="10268080"/>
            <a:ext cx="14331840" cy="7728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67A38-8372-3211-B153-9D210529EB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5630"/>
          <a:stretch/>
        </p:blipFill>
        <p:spPr>
          <a:xfrm>
            <a:off x="18288000" y="10274643"/>
            <a:ext cx="716592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266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2" y="4834391"/>
            <a:ext cx="23527046" cy="152908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5F6C3A-001B-D313-29AF-526646279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241" y="10309516"/>
            <a:ext cx="14331839" cy="76867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8F46D5-00D4-43A5-1CBE-0E4F1623607A}"/>
              </a:ext>
            </a:extLst>
          </p:cNvPr>
          <p:cNvSpPr/>
          <p:nvPr/>
        </p:nvSpPr>
        <p:spPr>
          <a:xfrm>
            <a:off x="17401204" y="10306901"/>
            <a:ext cx="16384555" cy="7689361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C1D5D-6CEE-A99B-B4B8-46B1F74389B5}"/>
              </a:ext>
            </a:extLst>
          </p:cNvPr>
          <p:cNvSpPr/>
          <p:nvPr/>
        </p:nvSpPr>
        <p:spPr>
          <a:xfrm>
            <a:off x="17548193" y="10419168"/>
            <a:ext cx="10449507" cy="457817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</a:p>
        </p:txBody>
      </p:sp>
    </p:spTree>
    <p:extLst>
      <p:ext uri="{BB962C8B-B14F-4D97-AF65-F5344CB8AC3E}">
        <p14:creationId xmlns:p14="http://schemas.microsoft.com/office/powerpoint/2010/main" val="166711985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>
            <a:off x="4334162" y="6904653"/>
            <a:ext cx="6881234" cy="89573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F46D5-00D4-43A5-1CBE-0E4F1623607A}"/>
              </a:ext>
            </a:extLst>
          </p:cNvPr>
          <p:cNvSpPr/>
          <p:nvPr/>
        </p:nvSpPr>
        <p:spPr>
          <a:xfrm>
            <a:off x="17401204" y="10306901"/>
            <a:ext cx="16384555" cy="7689361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C1D5D-6CEE-A99B-B4B8-46B1F74389B5}"/>
              </a:ext>
            </a:extLst>
          </p:cNvPr>
          <p:cNvSpPr/>
          <p:nvPr/>
        </p:nvSpPr>
        <p:spPr>
          <a:xfrm>
            <a:off x="17548193" y="10419168"/>
            <a:ext cx="10449507" cy="457817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BD1FD4-BCEF-AA71-FF83-DBE1B3AD8A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0242" y="10309511"/>
            <a:ext cx="14331838" cy="76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8380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8951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 Types vs. Value Types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 Types vs Value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9B875-F332-E8BB-99EE-73C41EDBB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823" y="2776712"/>
            <a:ext cx="27870354" cy="70592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33798-B724-2018-6AA6-6A4BC628CB4D}"/>
              </a:ext>
            </a:extLst>
          </p:cNvPr>
          <p:cNvSpPr/>
          <p:nvPr/>
        </p:nvSpPr>
        <p:spPr>
          <a:xfrm>
            <a:off x="4142792" y="2642695"/>
            <a:ext cx="28290417" cy="7262983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9444A-02A0-2A8F-7EFD-D43F6F4933C9}"/>
              </a:ext>
            </a:extLst>
          </p:cNvPr>
          <p:cNvSpPr/>
          <p:nvPr/>
        </p:nvSpPr>
        <p:spPr>
          <a:xfrm flipV="1">
            <a:off x="4334161" y="8360229"/>
            <a:ext cx="27889016" cy="14757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F46D5-00D4-43A5-1CBE-0E4F1623607A}"/>
              </a:ext>
            </a:extLst>
          </p:cNvPr>
          <p:cNvSpPr/>
          <p:nvPr/>
        </p:nvSpPr>
        <p:spPr>
          <a:xfrm>
            <a:off x="17401204" y="10306901"/>
            <a:ext cx="16384555" cy="7689361"/>
          </a:xfrm>
          <a:prstGeom prst="rect">
            <a:avLst/>
          </a:prstGeom>
          <a:noFill/>
          <a:ln w="762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C1D5D-6CEE-A99B-B4B8-46B1F74389B5}"/>
              </a:ext>
            </a:extLst>
          </p:cNvPr>
          <p:cNvSpPr/>
          <p:nvPr/>
        </p:nvSpPr>
        <p:spPr>
          <a:xfrm>
            <a:off x="17548193" y="10419168"/>
            <a:ext cx="16220136" cy="73781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0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myIntArray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 0 0 0 0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change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anotherArray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1 0 0 0 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FEA34-21FD-291C-6DB6-714838D3E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671" y="10306901"/>
            <a:ext cx="14314410" cy="76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8226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269</Words>
  <Application>Microsoft Office PowerPoint</Application>
  <PresentationFormat>Custom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2024-06-27T03:51:36Z</dcterms:modified>
</cp:coreProperties>
</file>