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8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1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61508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use arrays?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java.util.Arrays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(sort, fill,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copyOf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use arrays to manage many items of the same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common behaviors for arrays include sorting, initializing values, copying the array, and finding an element.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I mentioned in the last video, this behavior isn't on the array instance itself, but rather provided on a helper class,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java.util.Arrays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260349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83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2024-06-25T05:58:48Z</dcterms:modified>
</cp:coreProperties>
</file>