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94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21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16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25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88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6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00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6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8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76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32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83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7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62107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does Java have primitive data types?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object-oriented languages don't support any primitive data types at all, meaning everything is an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most of the more popular object-oriented languages of the day, including Java, support both primitive types and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Primitive types generally represent the way data is stored on an operating system.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Primitives have some advantages over objects, especially as the number of elements you need to store increase.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 take up additional memory and may require a little more processing power.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know we can create objects, with primitive data types as field types, for example, and we can also return primitive types from methods.</a:t>
            </a:r>
          </a:p>
        </p:txBody>
      </p:sp>
    </p:spTree>
    <p:extLst>
      <p:ext uri="{BB962C8B-B14F-4D97-AF65-F5344CB8AC3E}">
        <p14:creationId xmlns:p14="http://schemas.microsoft.com/office/powerpoint/2010/main" val="3856467549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863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autoboxing?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BDDB0-6936-590A-DAC5-79BD86D07485}"/>
              </a:ext>
            </a:extLst>
          </p:cNvPr>
          <p:cNvSpPr/>
          <p:nvPr/>
        </p:nvSpPr>
        <p:spPr>
          <a:xfrm>
            <a:off x="952501" y="6227748"/>
            <a:ext cx="34782670" cy="116654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wrapper class supports a method to return the primitive value it contains.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called unboxing.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example on this slide, I've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autoboxed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integer value 15, to a variable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boxedInteger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gives us an object which is an Integer wrapper class, with the value of 15.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unbox this on an Integer class, you can use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intValue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to do it manually, which returns the boxed value, the primitive int in this case.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DBCAD-4AEB-37DD-9B23-37D0B578B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2816042"/>
            <a:ext cx="20020028" cy="290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908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863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autoboxing?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BDDB0-6936-590A-DAC5-79BD86D07485}"/>
              </a:ext>
            </a:extLst>
          </p:cNvPr>
          <p:cNvSpPr/>
          <p:nvPr/>
        </p:nvSpPr>
        <p:spPr>
          <a:xfrm>
            <a:off x="952501" y="6227748"/>
            <a:ext cx="34782670" cy="116654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marR="0" lvl="0" indent="0" algn="l" defTabSz="12361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502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Just like boxing, it's unnecessary to </a:t>
            </a:r>
            <a:r>
              <a:rPr kumimoji="0" lang="en-US" sz="6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manually unbox</a:t>
            </a:r>
            <a:r>
              <a:rPr kumimoji="0" lang="en-US" sz="6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74F601-CCF7-2B7F-9A16-87288BE79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2816042"/>
            <a:ext cx="20020028" cy="290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4126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927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 unboxing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6175500"/>
            <a:ext cx="34782670" cy="117176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 unboxing is really just referred to as unboxing in most cases.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assign an instance of a wrapper class directly, to a primitive variable.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code on this slide shows an example.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We're assigning an object instance to a primitive variable, in the second statement.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80478-4F05-B3F6-466F-9481B6C60E4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408" y="2816042"/>
            <a:ext cx="14473950" cy="30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4602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927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 unboxing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6175500"/>
            <a:ext cx="34782670" cy="117176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allowed, because the object instance is an Integer wrapper, and we're assigning it to an int primitive type variable.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Again, this is the preferred way to unbox a wrapper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get back to some code now and see different examples of autoboxing and unboxing in action.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532A8-6BD4-1B4E-E973-19166D50EA6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408" y="2816042"/>
            <a:ext cx="14473950" cy="30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1361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53091"/>
            <a:ext cx="34828445" cy="1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don't all of Java's collection types support primitives?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 look at classes like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the LinkedList, which we've reviewed in detail in this section, we find that these classes don't support primitive data types as a collection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can't do something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like creating a LinkedList, using an int primitive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an example the code below won't compile.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means, we can't take advantage of the great functionality that Lists provide, with primitive values. At least not directly.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B519A-93D7-EC3B-1A79-1F18A4504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03" y="12033670"/>
            <a:ext cx="23641224" cy="110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0797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53091"/>
            <a:ext cx="34828445" cy="1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don't all of Java's collection types support primitives?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importantly, we can't easily use primitives in some of the features we'll be learning about in the future, like generics.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Java, as you have learned, does give us wrapper classes for each primitive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 can go from a primitive to a wrapper, which is called boxing, or a wrapper to a primitive, which is called unboxing, with relative ease in Java.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B519A-93D7-EC3B-1A79-1F18A4504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03" y="4285904"/>
            <a:ext cx="23641224" cy="110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6482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E469386-17E0-3F3E-3D77-E9687F7A9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995" y="3622298"/>
            <a:ext cx="21703005" cy="13329404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02896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Boxing?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09A78-7331-9403-3002-5318906546CE}"/>
              </a:ext>
            </a:extLst>
          </p:cNvPr>
          <p:cNvSpPr/>
          <p:nvPr/>
        </p:nvSpPr>
        <p:spPr>
          <a:xfrm>
            <a:off x="952501" y="4285904"/>
            <a:ext cx="15021507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primitive is boxed, or wrapped, in a containing class, whose main data is the primitive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primitive data type has a wrapper class, as shown on the list, which we've seen before.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wrapper type boxes a specific primitive value.</a:t>
            </a:r>
          </a:p>
        </p:txBody>
      </p:sp>
    </p:spTree>
    <p:extLst>
      <p:ext uri="{BB962C8B-B14F-4D97-AF65-F5344CB8AC3E}">
        <p14:creationId xmlns:p14="http://schemas.microsoft.com/office/powerpoint/2010/main" val="28900573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7112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 we box?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wrapper has a static overloaded factory method,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valueOf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takes a primitive as an argument and returns an instance of the wrapper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code shown on this slide, returns an instance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java.lang.Integer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boxedInt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variable, with the value 15.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say the code below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manually boxes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primitive integer.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C7440E-0A9C-7988-B845-A7C129968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1289603"/>
            <a:ext cx="19145388" cy="10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2206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7589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Deprecated Boxing using the wrapper constructor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manual way of boxing, which you'll see in older code, is by creating a new instance of the wrapper class, using the new keyword, and passing the primitive value to the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this example below.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try this in IntelliJ, with any Java version greater than JDK-9, IntelliJ will tell you that this is deprecated code. And rightly so.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32DC1-DC60-90AD-5AC7-3E1D17443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9315889"/>
            <a:ext cx="17697580" cy="10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6362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3717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Deprecated Code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Deprecated code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means it's outdated code and is likely to not be supported in a future version. It's been marked for deletion from the language at some point in the future.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come across deprecated code, there is usually always a newer, better way to do what you are trying to achieve, and you should use the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way.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9147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97886"/>
            <a:ext cx="35460028" cy="172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new (with a constructor) is deprecated for wrappers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5907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own documentation states the following about the code above: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rarely appropriate to use this constructor.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static factory </a:t>
            </a:r>
            <a:r>
              <a:rPr lang="en-US" sz="6400" dirty="0" err="1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valueOf</a:t>
            </a:r>
            <a:r>
              <a:rPr lang="en-US" sz="6400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(int)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generally a better choice, as it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likely to yield significantly better space and time performance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deprecation applies to all the constructors of the wrapper classes, not just the Integer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truth, we rarely have to manually box primitives, because Java supports something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autoboxing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A43849-3DCC-435C-8C87-474A6AF5A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3003272"/>
            <a:ext cx="17697580" cy="10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6036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18630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autoboxing?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Autoboxing and Unboxing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072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Autoboxing is where Java automatically boxes a primitive type for you. Hence the term autoboxing.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makes it easy to assign a primitive to a wrapper variable, as shown below.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supports this syntax, and its actually preferred and in my opinion easier to read as well.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Underneath the covers, Java is doing the boxing.  In other words, an instance of Integer is created, and its value is set to 15.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Allowing Java to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autobox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preferred to any other method, because Java will provide the best mechanism to do 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CA438-2C16-FE57-4639-9A0DDE596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8644965"/>
            <a:ext cx="10782380" cy="95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9690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1104</Words>
  <Application>Microsoft Office PowerPoint</Application>
  <PresentationFormat>Custom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169</cp:revision>
  <dcterms:modified xsi:type="dcterms:W3CDTF">2024-07-11T03:25:45Z</dcterms:modified>
</cp:coreProperties>
</file>