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AF8C0-490A-8DDB-B4FE-85743ED8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938C3-93B9-A276-10BA-2D8BCD602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634F0-4008-9E88-C6D8-5CEB7693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2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1836-7507-6A6C-5CE9-A37D07A65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BF5B1-23D4-70E7-01FF-BADD0A7AC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A8F5B4-78F4-C9A8-6D7A-A71F1D87A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7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1D03A-E31E-CD6A-73CF-91BFC7A0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CD1657-9B0F-A098-0EB4-ACF7907F2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D7C84-BD2C-6164-375E-01353950B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1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2D31-A53C-91BE-562B-663BE500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DD6CD-1A8E-9045-9998-97D23EE75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FC8B5-1189-9C8A-578E-FAD53DEF1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8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27A8-7C90-D3E8-7BFB-E368BECD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7049C-267D-4E71-59BF-DD1741DE8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7D7EC3-A0C9-15E7-0586-7E33FF510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5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26653-28BA-6A3F-4735-7DE83EBAD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4525D-C2A3-833D-9B9B-010A65E16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BCC86-841A-9C45-050D-F4D1B581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6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24E09-9B39-AEB8-ECE7-D198A022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31C9C-2EF2-4AD2-E31F-381BB26BC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D581C-C1B5-F997-F817-EF38595C0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9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0E59-E4E6-4BB2-4E89-C909C21D7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FE633-485A-C3A5-C6B1-B6D1E2D70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79B09-53EB-BA5C-8241-3C50F0E21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A055-1106-9357-9D94-028AD23C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2ED7C2F-0809-04C1-9E34-FEFE199EE492}"/>
              </a:ext>
            </a:extLst>
          </p:cNvPr>
          <p:cNvSpPr/>
          <p:nvPr/>
        </p:nvSpPr>
        <p:spPr>
          <a:xfrm>
            <a:off x="952498" y="459786"/>
            <a:ext cx="75725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FA02445-6D5B-8ABA-76EB-BF14FC456AE2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E3E6691-E987-0612-1E39-DB4FE07C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0CBB5AF-991D-04C2-520D-3FC9782776A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C225014-FF84-5EE6-BBFE-F5310BA88CF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CEE4E-648D-A8DD-3188-B4A10CB9806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code ahead, I'll be setting up a couple of familiar classes, a Student and a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mocking up a lot of students, to put some of the stream operations into practice.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is very basic, with only the use of the Stream's generate method used at the very end.</a:t>
            </a:r>
          </a:p>
        </p:txBody>
      </p:sp>
    </p:spTree>
    <p:extLst>
      <p:ext uri="{BB962C8B-B14F-4D97-AF65-F5344CB8AC3E}">
        <p14:creationId xmlns:p14="http://schemas.microsoft.com/office/powerpoint/2010/main" val="146004942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FCE2-4668-3151-1997-968C1499F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FF3E879-FAC4-F26C-3FD8-E87E24554597}"/>
              </a:ext>
            </a:extLst>
          </p:cNvPr>
          <p:cNvSpPr/>
          <p:nvPr/>
        </p:nvSpPr>
        <p:spPr>
          <a:xfrm>
            <a:off x="952498" y="459786"/>
            <a:ext cx="75725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5D1F538-3F66-77EF-3C5B-34C60A0E86C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CFD3E03-ABD1-206F-1A45-ADF5518F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0B89A36-ED28-FC04-6CD7-170D01B04D9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DDD06BA-42D0-DBD1-19D7-B9B08F07B47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8EFEC-C2DE-8C50-34FC-96DB8271C8A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type should have a course code, a course title, and a lecture count.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make this an immutable class.</a:t>
            </a:r>
          </a:p>
        </p:txBody>
      </p:sp>
      <p:pic>
        <p:nvPicPr>
          <p:cNvPr id="3" name="Picture 2" descr="A picture containing text, screenshot, font, electric blue&#10;&#10;Description automatically generated">
            <a:extLst>
              <a:ext uri="{FF2B5EF4-FFF2-40B4-BE49-F238E27FC236}">
                <a16:creationId xmlns:a16="http://schemas.microsoft.com/office/drawing/2014/main" id="{5E7985CE-7051-5970-289A-94C871B22A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7362" r="2970" b="8264"/>
          <a:stretch/>
        </p:blipFill>
        <p:spPr>
          <a:xfrm>
            <a:off x="14197914" y="7889789"/>
            <a:ext cx="8180173" cy="47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47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8F45-DE8B-6B59-681F-003288403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973BD93-1B1E-D8FD-7EAF-1032F0CD068E}"/>
              </a:ext>
            </a:extLst>
          </p:cNvPr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Engagement Type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166D939-3F4B-E945-BA41-8156AD75F14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1F733E2-6EB0-3620-F9E6-B0CFBC94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C583FC0-B374-43CC-283B-99244733FD7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11C243E-28B4-1CD6-9CA1-F68F0F32562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B8DA9-4964-7005-52AD-FDC04EE7B111}"/>
              </a:ext>
            </a:extLst>
          </p:cNvPr>
          <p:cNvSpPr/>
          <p:nvPr/>
        </p:nvSpPr>
        <p:spPr>
          <a:xfrm>
            <a:off x="952501" y="4285904"/>
            <a:ext cx="218827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student will have a course engagement instance, for every course they're enrolled 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the fields for the course, the enrollment date, the engagement type, the last lecture, and the last activity date.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the usual getters, plus getters for calculated fields as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getMonthsSinceActive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should return the months elapsed, since the last course activity.</a:t>
            </a:r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B5F389-8616-694E-F74A-FFD39A83A1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4372" r="2878" b="5263"/>
          <a:stretch/>
        </p:blipFill>
        <p:spPr>
          <a:xfrm>
            <a:off x="23353698" y="5072449"/>
            <a:ext cx="12381470" cy="104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054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95A18-CB89-443E-AFAE-DF8DE211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9385DBC-E0F0-5C70-7061-5698E51D181D}"/>
              </a:ext>
            </a:extLst>
          </p:cNvPr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Engagement Type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897A5C5-738A-06AC-5CE1-EDBE7A29252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051B52F-0484-C5D3-FCB2-7DFB6EA5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ACE77A0-0894-EC7E-6BDB-DB3848BB096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5D337AB-5516-8D9F-EAE4-8A161068F3B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1B98B-E105-490E-7E7E-AFDB61853AD4}"/>
              </a:ext>
            </a:extLst>
          </p:cNvPr>
          <p:cNvSpPr/>
          <p:nvPr/>
        </p:nvSpPr>
        <p:spPr>
          <a:xfrm>
            <a:off x="952501" y="4285904"/>
            <a:ext cx="218827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getPercentComplete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should use the last lecture, and the lecture count on course, to return a percentage complete.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watchLecture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would get called when a student engaged in the course, and should update fields on the engagement record.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takes a lecture number, and an activity date.</a:t>
            </a:r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ED7350D-B352-AE41-B562-8800CA01B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4372" r="2878" b="5263"/>
          <a:stretch/>
        </p:blipFill>
        <p:spPr>
          <a:xfrm>
            <a:off x="23353698" y="5072449"/>
            <a:ext cx="12381470" cy="104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5618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3BAC-2ADA-6007-9391-1C40EAD38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A83982F-D108-F9B2-5F3E-27FBDC76A64C}"/>
              </a:ext>
            </a:extLst>
          </p:cNvPr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Class's Attributes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256AB2F7-7EF7-2132-AD5E-4B1AA45ED08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4C62C4B-B314-0026-4BAE-1D01B7AAD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E549175-3F27-21CF-31B9-B23E0A2FA21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D4352DC-ED75-5E3C-2FA7-D9F7053863A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2DC9E-855B-1206-3E98-4CB8990910A5}"/>
              </a:ext>
            </a:extLst>
          </p:cNvPr>
          <p:cNvSpPr/>
          <p:nvPr/>
        </p:nvSpPr>
        <p:spPr>
          <a:xfrm>
            <a:off x="952501" y="4285904"/>
            <a:ext cx="2002002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 should have a student id, and demographic data, like country code, year enrolled, age at time of enrollment, gender, and a programming experience flag.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student should also have a map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CourseEngagements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keyed by course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getters for all of these fields.</a:t>
            </a:r>
          </a:p>
        </p:txBody>
      </p: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4F85A96-F52D-3199-CF5A-F414D71C0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" t="9020" r="3458" b="5574"/>
          <a:stretch/>
        </p:blipFill>
        <p:spPr>
          <a:xfrm>
            <a:off x="21537255" y="6723869"/>
            <a:ext cx="14197913" cy="71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3570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E816F-8E7B-70DD-2A64-42E74270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468FD2B-FA66-C8E0-E52B-83978A08D941}"/>
              </a:ext>
            </a:extLst>
          </p:cNvPr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Class's Behavior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8BF1691-5EEF-6F87-6264-A973ED8AA24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0C1FEA8-F6FA-38A1-8C75-316D661B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D3E38CE-9863-42FD-CA4B-340963F8ADD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BFCF341-B0A8-E32C-DDDC-FC20D95CFDE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B8D1CF-A2AC-3BC0-AE3B-3A27552FEF65}"/>
              </a:ext>
            </a:extLst>
          </p:cNvPr>
          <p:cNvSpPr/>
          <p:nvPr/>
        </p:nvSpPr>
        <p:spPr>
          <a:xfrm>
            <a:off x="952501" y="4285904"/>
            <a:ext cx="2002002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usual getters, add getter methods for calculated fields, like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getYearsSinceEnrolled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the getters,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getMonthsSinceActive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getPercentComplete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 a course code and return data from the matching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CourseEngagement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overloaded version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getMonthsSinceActive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get the least number of inactive months, from all courses.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D1B6E4B-0128-E9A8-B0B7-FF659D5FD3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4297" r="2921" b="4385"/>
          <a:stretch/>
        </p:blipFill>
        <p:spPr>
          <a:xfrm>
            <a:off x="21524898" y="5010668"/>
            <a:ext cx="14210270" cy="105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872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5B91E-72E5-AF64-CA09-3847CEA33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AC2CA9C-7F25-69D6-9050-5B92A97C0AA8}"/>
              </a:ext>
            </a:extLst>
          </p:cNvPr>
          <p:cNvSpPr/>
          <p:nvPr/>
        </p:nvSpPr>
        <p:spPr>
          <a:xfrm>
            <a:off x="952498" y="459786"/>
            <a:ext cx="19367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Class's Behavior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F459BF6-2BDD-C661-976C-3542D0284E0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D32522A-8EEB-D5D5-3456-9042C28D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A81F4DC-EFED-C562-56CC-08BC7DF9DF3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E94B258-F410-BCB2-FB17-F662E9C1A1A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EEDD8-225F-6FC3-8C98-D698D962E407}"/>
              </a:ext>
            </a:extLst>
          </p:cNvPr>
          <p:cNvSpPr/>
          <p:nvPr/>
        </p:nvSpPr>
        <p:spPr>
          <a:xfrm>
            <a:off x="952501" y="4285904"/>
            <a:ext cx="2002002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have overloaded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addCourse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one that takes a specified activity date, and one that will instead default to the current date.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watchLecture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 course code, a lecture number and an activity year and month, and calls the method of the same name, on the course engagement record.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DA7D5BD-D811-069F-345A-B955AEB47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4297" r="2921" b="4385"/>
          <a:stretch/>
        </p:blipFill>
        <p:spPr>
          <a:xfrm>
            <a:off x="21524898" y="5010668"/>
            <a:ext cx="14210270" cy="105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261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72511-274E-F908-2D8A-BD0A3D20B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929A865-DC98-C1A5-2BD0-679E4F86131F}"/>
              </a:ext>
            </a:extLst>
          </p:cNvPr>
          <p:cNvSpPr/>
          <p:nvPr/>
        </p:nvSpPr>
        <p:spPr>
          <a:xfrm>
            <a:off x="952498" y="459786"/>
            <a:ext cx="333921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Student Random Generation method (Supplier)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71E1368-121C-85AA-9D9B-2EE1281D147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57ACF9E-FB54-381F-E448-C9341F1A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073A124-323B-903C-B88E-3BB663710D5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9917A69-2D16-8B54-180D-9DDFABB61A4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Setup, Part 1 (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Engagement </a:t>
            </a:r>
            <a:r>
              <a:rPr lang="fr-FR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r>
              <a:rPr lang="fr-FR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E005F-E3BB-ACE0-2397-69066314315E}"/>
              </a:ext>
            </a:extLst>
          </p:cNvPr>
          <p:cNvSpPr/>
          <p:nvPr/>
        </p:nvSpPr>
        <p:spPr>
          <a:xfrm>
            <a:off x="952502" y="4285904"/>
            <a:ext cx="1934965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create a static factory method on this class,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getRandomStudent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will return a new instance of Student, with random data, populating a student's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to pass courses to this method, and pass them to the student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course,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watchLecture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random lecture number, and activity year and month, so that each Student will have a different activity for each course.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5030725-1ED5-2B3D-8ADE-A04356FA8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" t="7944" r="2061" b="6503"/>
          <a:stretch/>
        </p:blipFill>
        <p:spPr>
          <a:xfrm>
            <a:off x="20981200" y="6975395"/>
            <a:ext cx="14753968" cy="66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033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613</Words>
  <Application>Microsoft Office PowerPoint</Application>
  <PresentationFormat>Custom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2024-10-30T02:59:43Z</dcterms:modified>
</cp:coreProperties>
</file>