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82" r:id="rId2"/>
    <p:sldId id="283" r:id="rId3"/>
    <p:sldId id="284" r:id="rId4"/>
    <p:sldId id="285" r:id="rId5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248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09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415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309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229730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Streams - What they are and what they aren't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Streams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you think of a stream, you might be thinking of I/O streams, like a buffered input stream or file output.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 isn't the type of stream I'm talking about here.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Oracle's Java documentation describes a stream as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Streams are a mechanism for describing a whole series of processes, before actually executing them.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FDA0450-821D-38B7-AA90-63F0C5AFFCE5}"/>
              </a:ext>
            </a:extLst>
          </p:cNvPr>
          <p:cNvGraphicFramePr>
            <a:graphicFrameLocks noGrp="1"/>
          </p:cNvGraphicFramePr>
          <p:nvPr/>
        </p:nvGraphicFramePr>
        <p:xfrm>
          <a:off x="952499" y="10287000"/>
          <a:ext cx="34782670" cy="2235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2670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1024066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Stream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210962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 sequence of elements supporting sequential and parallel aggregate operations.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39341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475357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Stream is different from a Collection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Streams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stream and the collection types were designed for different purposes.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used to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store and manage a series of elements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Java, providing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direct access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the Collection elements. 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use collections to manipulate or query a set of data.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There's nothing you can do with a stream, that you couldn't already do with a Collection.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However,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was designed to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manage the processing of elements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Streams don’t actually store elements, instead these elements are computed on demand, from a data providing source.</a:t>
            </a:r>
          </a:p>
        </p:txBody>
      </p:sp>
    </p:spTree>
    <p:extLst>
      <p:ext uri="{BB962C8B-B14F-4D97-AF65-F5344CB8AC3E}">
        <p14:creationId xmlns:p14="http://schemas.microsoft.com/office/powerpoint/2010/main" val="235097920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75134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Lazy Stream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Streams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 important difference is that streams are lazy, like lambda expression variables.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you call many of the methods on a stream, execution may not immediately occur.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Instead, you'll need to invoke a special operation on the stream, like you would by calling a lambda's functional method.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special operation is called a terminal operation.</a:t>
            </a:r>
          </a:p>
        </p:txBody>
      </p:sp>
    </p:spTree>
    <p:extLst>
      <p:ext uri="{BB962C8B-B14F-4D97-AF65-F5344CB8AC3E}">
        <p14:creationId xmlns:p14="http://schemas.microsoft.com/office/powerpoint/2010/main" val="296336227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52426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Use a Stream?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Streams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Streams are an exciting addition to Java, because they provide several benefits.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First, they make the code to process data uniform, concise and repeatable, in ways that feel similar to a database's structured query language (SQL).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Second, when working with large collections, parallel streams will provide a performance advantage.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of the code samples I've provided up to this point, using collections, will continue to be valuable for many use cases.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time to talk about this new way of doing things, using this additional functional programming feature.</a:t>
            </a:r>
          </a:p>
        </p:txBody>
      </p:sp>
    </p:spTree>
    <p:extLst>
      <p:ext uri="{BB962C8B-B14F-4D97-AF65-F5344CB8AC3E}">
        <p14:creationId xmlns:p14="http://schemas.microsoft.com/office/powerpoint/2010/main" val="1500945986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387</Words>
  <Application>Microsoft Office PowerPoint</Application>
  <PresentationFormat>Custom</PresentationFormat>
  <Paragraphs>35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168</cp:revision>
  <dcterms:modified xsi:type="dcterms:W3CDTF">2024-10-22T07:00:19Z</dcterms:modified>
</cp:coreProperties>
</file>