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62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9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4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4212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it mean to Compile a Regular Expression?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containing the expression is passed to the compile method, of a Pattern class, which returns a Pattern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string, the regular expression, is said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compiled into a Pattern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Java's regular expression processor.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compilation process consists of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the string for syntactical correctness.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an internal representation, a decision tree made up of nodes,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decision points, derived from the various parts of the regular expression.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Optimizing the pattern, by simplifying the expression and eliminating redundancies.  This process increases the efficiency of matching the expression to character sequences.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7257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of the Pattern Instance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compiling regular expressions into Pattern objects, you benefit from improved performance and code efficiency, on subsequent matching.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compiled pattern can be reused across multiple matching operations, saving computational resources, and reducing processing time.</a:t>
            </a:r>
          </a:p>
        </p:txBody>
      </p:sp>
    </p:spTree>
    <p:extLst>
      <p:ext uri="{BB962C8B-B14F-4D97-AF65-F5344CB8AC3E}">
        <p14:creationId xmlns:p14="http://schemas.microsoft.com/office/powerpoint/2010/main" val="251486074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725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class advantages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matching on the entire input, Matcher offers two other operations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matching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are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lookingAt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overloaded versions of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find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supports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capturing groups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access to the text within the group, which I haven't yet covered, but which I'll cover shortly.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can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multiple match operations on different String inputs, meaning the pattern doesn't have to be recompiled.</a:t>
            </a:r>
          </a:p>
        </p:txBody>
      </p:sp>
    </p:spTree>
    <p:extLst>
      <p:ext uri="{BB962C8B-B14F-4D97-AF65-F5344CB8AC3E}">
        <p14:creationId xmlns:p14="http://schemas.microsoft.com/office/powerpoint/2010/main" val="323769109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852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class disadvantages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of a Matcher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state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changes as operations are performed on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Matcher class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thread safe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means state may need to be reset, before a new String is evaluated.</a:t>
            </a:r>
          </a:p>
        </p:txBody>
      </p:sp>
    </p:spTree>
    <p:extLst>
      <p:ext uri="{BB962C8B-B14F-4D97-AF65-F5344CB8AC3E}">
        <p14:creationId xmlns:p14="http://schemas.microsoft.com/office/powerpoint/2010/main" val="152197074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4610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Greedy and Reluctant Regular Expressions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Greedy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regular expressions match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 as possible.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 .*, which is a greedy expression, matches any number of characters, including the empty string.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Reluctant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regular expressions, on the other hand, match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few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 as possible from the input text.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regular expression .*? matches any number of characters, but stops at the earliest successful point, where the overall pattern is matched.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type of regular expression is greedy.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? to be a quantifier modifier, making the regular expression reluctant.</a:t>
            </a:r>
          </a:p>
        </p:txBody>
      </p:sp>
    </p:spTree>
    <p:extLst>
      <p:ext uri="{BB962C8B-B14F-4D97-AF65-F5344CB8AC3E}">
        <p14:creationId xmlns:p14="http://schemas.microsoft.com/office/powerpoint/2010/main" val="63294442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436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2023-07-24T02:43:49Z</dcterms:modified>
</cp:coreProperties>
</file>