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2"/>
    <p:sldId id="279" r:id="rId3"/>
    <p:sldId id="280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08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558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51972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Walking the File Tree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Files class: Using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walkFileTree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26182937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method walks the file tree, depth first (as does the walk method).</a:t>
            </a:r>
          </a:p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Depth first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means, the code will recursively visit all the child elements before visiting any of a folder's siblings.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alternative is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breadth first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means any dependent nodes are walked after the sibling nodes.</a:t>
            </a:r>
          </a:p>
        </p:txBody>
      </p:sp>
      <p:pic>
        <p:nvPicPr>
          <p:cNvPr id="3" name="Picture 2" descr="A diagram of a software flowchart&#10;&#10;Description automatically generated">
            <a:extLst>
              <a:ext uri="{FF2B5EF4-FFF2-40B4-BE49-F238E27FC236}">
                <a16:creationId xmlns:a16="http://schemas.microsoft.com/office/drawing/2014/main" id="{9D4D918A-5362-2F27-9BA6-73B9EAC3ED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6" t="6683" r="14518" b="6190"/>
          <a:stretch/>
        </p:blipFill>
        <p:spPr>
          <a:xfrm>
            <a:off x="27876271" y="3761780"/>
            <a:ext cx="7858897" cy="1305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50557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is this important?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Files class: Using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walkFileTree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4540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Because it is depth first,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Files.walkFileTree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provides a mechanism to accumulate information, about all the children, up to the parent.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provides entry points in the walk to execute operations, through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FileVisitor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interface.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stubs out methods you can implement, at certain events in your walk.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events are: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visiting a directory.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visiting a directory.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visiting a file.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failure to visit a file.</a:t>
            </a:r>
          </a:p>
        </p:txBody>
      </p:sp>
    </p:spTree>
    <p:extLst>
      <p:ext uri="{BB962C8B-B14F-4D97-AF65-F5344CB8AC3E}">
        <p14:creationId xmlns:p14="http://schemas.microsoft.com/office/powerpoint/2010/main" val="277348517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884122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FileVisitor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Interface and 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SimpleFileVisitor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Files class: Using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walkFileTree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9720353" cy="1364539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I've included a simple class diagram, for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FileVisitor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Interface, and its simplest default implementation,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SimpleFileVisitor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see from these method signatures, that in most cases, you'll have access to the current path, either a directory or a file.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didn't include the return type, which for all of these methods is the same,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value, as shown on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FileVisitResult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addition, you have access to basic attributes, on both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visitFile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preVisitDirectory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methods.</a:t>
            </a: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8BDAC60-00E5-35AD-CE12-7B4A644F7B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7" t="5147" r="4218" b="4507"/>
          <a:stretch/>
        </p:blipFill>
        <p:spPr>
          <a:xfrm>
            <a:off x="21191265" y="5542005"/>
            <a:ext cx="14543903" cy="948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3140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273</Words>
  <Application>Microsoft Office PowerPoint</Application>
  <PresentationFormat>Custom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2023-08-14T16:31:36Z</dcterms:modified>
</cp:coreProperties>
</file>