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7" r:id="rId2"/>
    <p:sldId id="280" r:id="rId3"/>
    <p:sldId id="281" r:id="rId4"/>
    <p:sldId id="282" r:id="rId5"/>
    <p:sldId id="283" r:id="rId6"/>
    <p:sldId id="279" r:id="rId7"/>
    <p:sldId id="284" r:id="rId8"/>
    <p:sldId id="286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09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6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4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5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6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07976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Review of IO, the old school way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understand how that magical little method works, I want to roll back the clock a little bit, to the methods offered in Java 1.0.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mirrored a bit, how data is really read from a file, vs. a black box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readAllLines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514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 Read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disk read means, something is physically, or mechanically, occurring on your hard disk to read that character from the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expensive, and Java provides ways to reduce the number of disk reads being done.</a:t>
            </a:r>
          </a:p>
        </p:txBody>
      </p:sp>
    </p:spTree>
    <p:extLst>
      <p:ext uri="{BB962C8B-B14F-4D97-AF65-F5344CB8AC3E}">
        <p14:creationId xmlns:p14="http://schemas.microsoft.com/office/powerpoint/2010/main" val="38151700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8849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file buffer?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file buffer is just computer memory temporarily used to hold data, while it's being read from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primary purpose is to improve the efficiency of data transfer and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reduces the number of direct interactions, or disk reads, against the actual storage device.</a:t>
            </a:r>
          </a:p>
        </p:txBody>
      </p:sp>
    </p:spTree>
    <p:extLst>
      <p:ext uri="{BB962C8B-B14F-4D97-AF65-F5344CB8AC3E}">
        <p14:creationId xmlns:p14="http://schemas.microsoft.com/office/powerpoint/2010/main" val="3863158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1395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abstract class, representing an input stream of bytes.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represents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source of data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interface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reading that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 can return a byte stream or a character stream.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F9792FB-F189-CEB1-D651-704247EEB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3364" r="2109" b="3160"/>
          <a:stretch/>
        </p:blipFill>
        <p:spPr>
          <a:xfrm>
            <a:off x="20313935" y="4160181"/>
            <a:ext cx="15421233" cy="122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2645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24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 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139585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files, the implementation is the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is used for files containing binary data, so we'll be getting back to it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read method on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very inefficient, so if you're going to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you'll want to wrap it in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" name="Picture 2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EF9792FB-F189-CEB1-D651-704247EEB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t="3364" r="2109" b="3160"/>
          <a:stretch/>
        </p:blipFill>
        <p:spPr>
          <a:xfrm>
            <a:off x="20313935" y="4160181"/>
            <a:ext cx="15421233" cy="122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1185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9419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InputStream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not a source for a Stream pipeline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talked a lot about streams before this, but an input stream is not that kind of stream.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similar concept, in that we get a stream of data, in some kind of sequential way.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InputStream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can't be used in a Stream pipeline, without first transforming it.</a:t>
            </a:r>
          </a:p>
        </p:txBody>
      </p:sp>
    </p:spTree>
    <p:extLst>
      <p:ext uri="{BB962C8B-B14F-4D97-AF65-F5344CB8AC3E}">
        <p14:creationId xmlns:p14="http://schemas.microsoft.com/office/powerpoint/2010/main" val="300175448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101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90570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 read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as you can see from the methods on the abstract parent shown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InputStreamReader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bridge, from byte streams to character streams.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want to read a character stream, it's recommended you use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doing buffered reading.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6EB1F6-428A-C33E-44D1-7FE016185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t="1278" r="6627" b="1196"/>
          <a:stretch/>
        </p:blipFill>
        <p:spPr>
          <a:xfrm>
            <a:off x="21290120" y="2866774"/>
            <a:ext cx="14445048" cy="148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568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1013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Readers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text from a file, Java IO 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90570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also do buffered reading, using a much larger buffer size than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modify the size of the buffer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buffer size is large enough for most purposes.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BufferedReader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also provides convenience methods for reading lines of text.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6EB1F6-428A-C33E-44D1-7FE0161858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t="1278" r="6627" b="1196"/>
          <a:stretch/>
        </p:blipFill>
        <p:spPr>
          <a:xfrm>
            <a:off x="21290120" y="2866774"/>
            <a:ext cx="14445048" cy="148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958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540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2023-08-16T10:25:41Z</dcterms:modified>
</cp:coreProperties>
</file>