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4286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and Directory Management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Renaming, copying, deleting files and directories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much of what we might want to do with files and directories is renaming, copying, moving and deleting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Occasionally, we might also want to make a global search and replacement, on the contents of an existing file.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2023-08-22T13:58:00Z</dcterms:modified>
</cp:coreProperties>
</file>