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2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2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8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4466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Difference between Runnable and Callable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Thread Pools, Callable, Submit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Future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the difference between Runnable and Callable?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Significantly, Callable returns a value.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you can get data back from your running threads.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39EEB1-1DB9-4530-C27F-696E0F4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20851"/>
              </p:ext>
            </p:extLst>
          </p:nvPr>
        </p:nvGraphicFramePr>
        <p:xfrm>
          <a:off x="952501" y="5648696"/>
          <a:ext cx="34782667" cy="306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172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109094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67764"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Runnable's</a:t>
                      </a: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Functional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Callable's</a:t>
                      </a: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Functional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9516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void run()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 call() throws Exception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1379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vs. submit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Thread Pools, Callable, Submit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Future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you the method signatures for both the execute and submit methods.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39EEB1-1DB9-4530-C27F-696E0F4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60522"/>
              </p:ext>
            </p:extLst>
          </p:nvPr>
        </p:nvGraphicFramePr>
        <p:xfrm>
          <a:off x="952501" y="7335280"/>
          <a:ext cx="34782667" cy="84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172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109094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856598"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74385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void execute(</a:t>
                      </a:r>
                      <a:r>
                        <a:rPr lang="en-PH" sz="54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Runnable</a:t>
                      </a:r>
                      <a:r>
                        <a:rPr lang="en-PH" sz="5400" dirty="0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command)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488798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submit 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5022"/>
                        </a:spcAft>
                      </a:pPr>
                      <a:r>
                        <a:rPr lang="en-PH" sz="54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Future</a:t>
                      </a:r>
                      <a:r>
                        <a:rPr lang="en-PH" sz="5400" dirty="0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&lt;?&gt; submit(</a:t>
                      </a:r>
                      <a:r>
                        <a:rPr lang="en-PH" sz="54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Runnable</a:t>
                      </a:r>
                      <a:r>
                        <a:rPr lang="en-PH" sz="5400" dirty="0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task)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5022"/>
                        </a:spcAft>
                      </a:pPr>
                      <a:r>
                        <a:rPr lang="en-PH" sz="5400" dirty="0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&lt;T&gt; </a:t>
                      </a:r>
                      <a:r>
                        <a:rPr lang="en-PH" sz="54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Future</a:t>
                      </a:r>
                      <a:r>
                        <a:rPr lang="en-PH" sz="5400" dirty="0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&lt;T&gt; submit(</a:t>
                      </a:r>
                      <a:r>
                        <a:rPr lang="en-PH" sz="54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Runnable</a:t>
                      </a:r>
                      <a:r>
                        <a:rPr lang="en-PH" sz="5400" dirty="0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task, T result)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5022"/>
                        </a:spcAft>
                      </a:pPr>
                      <a:r>
                        <a:rPr lang="en-PH" sz="5400" dirty="0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&lt;T&gt; </a:t>
                      </a:r>
                      <a:r>
                        <a:rPr lang="en-PH" sz="54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Future</a:t>
                      </a:r>
                      <a:r>
                        <a:rPr lang="en-PH" sz="5400" dirty="0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&lt;T&gt; submit(</a:t>
                      </a:r>
                      <a:r>
                        <a:rPr lang="en-PH" sz="5400" u="none" strike="noStrike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Callable</a:t>
                      </a:r>
                      <a:r>
                        <a:rPr lang="en-PH" sz="5400" dirty="0">
                          <a:solidFill>
                            <a:srgbClr val="353833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&lt;T&gt; task)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8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13671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2664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Thread Pools, Callable, Submit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Future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2253488" cy="135956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Future represents a result, of an asynchronous computation.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generic type, a placeholder for a result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methods that cancel the task, retrieve the result, or check if the computation was completed or cancelled.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get method returns the result, but you can only call this get method, when the computation is complete, otherwise the call will block, until it does complete.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overloaded version of the get method allows you to specify a wait time, rather than blocking.</a:t>
            </a:r>
          </a:p>
        </p:txBody>
      </p:sp>
      <p:pic>
        <p:nvPicPr>
          <p:cNvPr id="4" name="Picture 3" descr="A blue and white box with white text&#10;&#10;Description automatically generated">
            <a:extLst>
              <a:ext uri="{FF2B5EF4-FFF2-40B4-BE49-F238E27FC236}">
                <a16:creationId xmlns:a16="http://schemas.microsoft.com/office/drawing/2014/main" id="{09600A2E-CC5A-059A-5B5B-357978C4C9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3853" r="2050" b="4453"/>
          <a:stretch/>
        </p:blipFill>
        <p:spPr>
          <a:xfrm>
            <a:off x="23724400" y="6697900"/>
            <a:ext cx="12010768" cy="71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804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714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invokeAll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vs.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invokeAny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Thread Pools, Callable, Submit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Future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would you want to use invoke Any vs.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invokeAll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39EEB1-1DB9-4530-C27F-696E0F4D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38157"/>
              </p:ext>
            </p:extLst>
          </p:nvPr>
        </p:nvGraphicFramePr>
        <p:xfrm>
          <a:off x="952500" y="6420880"/>
          <a:ext cx="34782668" cy="876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55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81485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4679255">
                  <a:extLst>
                    <a:ext uri="{9D8B030D-6E8A-4147-A177-3AD203B41FA5}">
                      <a16:colId xmlns:a16="http://schemas.microsoft.com/office/drawing/2014/main" val="1368172237"/>
                    </a:ext>
                  </a:extLst>
                </a:gridCol>
              </a:tblGrid>
              <a:tr h="1462731"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Characteristic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US" sz="5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invokeAny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en-PH" sz="5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invokeAll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74385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Tasks Executed</a:t>
                      </a:r>
                      <a:endParaRPr lang="en-PH" sz="54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 least one, the first to complete.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tasks get executed.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51922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 of the first task to complete, not a Future.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list of results, as futures, for all of the tasks, once they have all completed.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50100"/>
                  </a:ext>
                </a:extLst>
              </a:tr>
              <a:tr h="303666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cases</a:t>
                      </a:r>
                      <a:endParaRPr lang="en-PH" sz="54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this method when you need a quick response back from one of several tasks, and you don't care if some will fail. 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this method when you want all the tasks to be executed concurrently, and all tasks must complete before proceeding.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8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85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389</Words>
  <Application>Microsoft Office PowerPoint</Application>
  <PresentationFormat>Custom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2023-10-13T02:45:42Z</dcterms:modified>
</cp:coreProperties>
</file>