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9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en/java/javase/17/docs/api/java.base/java/util/function/Funct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7882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the HashMap isn't thread-safe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Synchronized &amp; Concurrent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Lacks synchronization.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no guarantees of memory consistency, while iterating.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368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Synchronized &amp; Concurrent Collections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3F4CD3-4BEE-D682-0B8B-5E31E126B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68052"/>
              </p:ext>
            </p:extLst>
          </p:nvPr>
        </p:nvGraphicFramePr>
        <p:xfrm>
          <a:off x="952499" y="5894945"/>
          <a:ext cx="34782670" cy="878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3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8027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237470">
                  <a:extLst>
                    <a:ext uri="{9D8B030D-6E8A-4147-A177-3AD203B41FA5}">
                      <a16:colId xmlns:a16="http://schemas.microsoft.com/office/drawing/2014/main" val="1633063901"/>
                    </a:ext>
                  </a:extLst>
                </a:gridCol>
                <a:gridCol w="4139514">
                  <a:extLst>
                    <a:ext uri="{9D8B030D-6E8A-4147-A177-3AD203B41FA5}">
                      <a16:colId xmlns:a16="http://schemas.microsoft.com/office/drawing/2014/main" val="726211447"/>
                    </a:ext>
                  </a:extLst>
                </a:gridCol>
                <a:gridCol w="17237103">
                  <a:extLst>
                    <a:ext uri="{9D8B030D-6E8A-4147-A177-3AD203B41FA5}">
                      <a16:colId xmlns:a16="http://schemas.microsoft.com/office/drawing/2014/main" val="1568169136"/>
                    </a:ext>
                  </a:extLst>
                </a:gridCol>
              </a:tblGrid>
              <a:tr h="1293770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Sorted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Blocking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Thread-Safe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Stream Pipeline - Collectors Method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9806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HashMap</a:t>
                      </a:r>
                      <a:endParaRPr lang="en-PH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.collect(groupingBy(</a:t>
                      </a:r>
                      <a:r>
                        <a:rPr lang="en-PH" u="none" strike="noStrike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  <a:hlinkClick r:id="rId4" tooltip="interface in java.util.function"/>
                        </a:rPr>
                        <a:t>Function</a:t>
                      </a:r>
                      <a:r>
                        <a:rPr lang="en-PH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 classifier, ...)</a:t>
                      </a:r>
                      <a:endParaRPr lang="en-PH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9806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TreeMap</a:t>
                      </a:r>
                      <a:endParaRPr lang="en-PH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.collect(TreeMap&lt;keyType,valueType&gt;::new,...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72977"/>
                  </a:ext>
                </a:extLst>
              </a:tr>
              <a:tr h="149806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ConcurrentHashMap</a:t>
                      </a:r>
                      <a:endParaRPr lang="en-PH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.collect(groupingByConcurrent(</a:t>
                      </a:r>
                      <a:r>
                        <a:rPr lang="en-PH" u="none" strike="noStrike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  <a:hlinkClick r:id="rId4" tooltip="interface in java.util.function"/>
                        </a:rPr>
                        <a:t>Function</a:t>
                      </a:r>
                      <a:r>
                        <a:rPr lang="en-PH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 classifier, ..)</a:t>
                      </a:r>
                      <a:endParaRPr lang="en-PH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84753"/>
                  </a:ext>
                </a:extLst>
              </a:tr>
              <a:tr h="149806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ConcurrentSkipListMap</a:t>
                      </a:r>
                      <a:endParaRPr lang="en-PH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.collect(</a:t>
                      </a:r>
                      <a:r>
                        <a:rPr lang="en-US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ConcurrentSkipListMap</a:t>
                      </a:r>
                      <a:r>
                        <a:rPr lang="en-US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keyType,valueType</a:t>
                      </a:r>
                      <a:r>
                        <a:rPr lang="en-US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&gt;::new, ...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872"/>
                  </a:ext>
                </a:extLst>
              </a:tr>
              <a:tr h="149806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b="1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Collections$SynchronizedMap</a:t>
                      </a:r>
                      <a:endParaRPr lang="en-PH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1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803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8476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Concurrent Classes vs. Synchronized Wrapper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Synchronized &amp; Concurrent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concurrent and synchronized collections are thread-safe, and can be used in parallel streams, or in a multi-threaded application.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Synchronized 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implemented using locks which protect the collection from concurrent access.  This means a single lock is used to synchronize access to the entire map.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Concurrent 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more efficient than synchronized collections, because they use techniques like fine-grained locking, or non-blocking algorithms to enable safe concurrent access without the need for heavy handed locking, meaning synchronized or single access locks.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Concurrent collections are recommended over synchronized collections in most scenarios.</a:t>
            </a:r>
          </a:p>
        </p:txBody>
      </p:sp>
    </p:spTree>
    <p:extLst>
      <p:ext uri="{BB962C8B-B14F-4D97-AF65-F5344CB8AC3E}">
        <p14:creationId xmlns:p14="http://schemas.microsoft.com/office/powerpoint/2010/main" val="345467943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224</Words>
  <Application>Microsoft Office PowerPoint</Application>
  <PresentationFormat>Custom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2023-10-20T06:45:16Z</dcterms:modified>
</cp:coreProperties>
</file>