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4502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4831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task is to create two threads.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make one thread subclass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java.lang.Thread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other should be created using a Runnable, which you can pass to the Thread constructor.   This can be any class that implements Runnable, or a lambda expression.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thread should have a run method.  The first thread's code should print 5 even numbers, and the second thread should print 5 odd numbers.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execute them asynchronously, calling the start method on each, in two consecutive statements, in your main code.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your main method, after these threads run a few seconds, interrupt one or both of these threads. 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133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2023-09-27T16:42:21Z</dcterms:modified>
</cp:coreProperties>
</file>