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0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2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3741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a 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java.util.concurrent.locks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a lock is to control access to a shared resource by multiple threads.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892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Limitations of the Monitor 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java.util.concurrent.locks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monitor lock is pretty easy to use, but it does have limitations.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 way to test if the intrinsic lock has already been acquired.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 way to interrupt a blocked thread.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not an easy way to debug, or examine the intrinsic lock.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intrinsic lock is an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2385508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8954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java.util.concurrent.locks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java.util.concurrent.locks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JDK5 gave us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provided developers with some additional solutions, to prevent problems in a multi-threaded environment.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Lock Interface, and some of the provided implementations, can give us a bit more control, and flexibility over locking, and when and how to block threads.</a:t>
            </a:r>
          </a:p>
        </p:txBody>
      </p:sp>
    </p:spTree>
    <p:extLst>
      <p:ext uri="{BB962C8B-B14F-4D97-AF65-F5344CB8AC3E}">
        <p14:creationId xmlns:p14="http://schemas.microsoft.com/office/powerpoint/2010/main" val="193444151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184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2023-10-11T01:11:28Z</dcterms:modified>
</cp:coreProperties>
</file>