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5307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 Statements Input and Output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OUT and IN/OUT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has three different types of parameter types for it's procedures.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E6D70B-483A-0ABA-1F73-6566832DD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00752"/>
              </p:ext>
            </p:extLst>
          </p:nvPr>
        </p:nvGraphicFramePr>
        <p:xfrm>
          <a:off x="952498" y="6081069"/>
          <a:ext cx="34782669" cy="712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308441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631989">
                  <a:extLst>
                    <a:ext uri="{9D8B030D-6E8A-4147-A177-3AD203B41FA5}">
                      <a16:colId xmlns:a16="http://schemas.microsoft.com/office/drawing/2014/main" val="3899767914"/>
                    </a:ext>
                  </a:extLst>
                </a:gridCol>
                <a:gridCol w="2878551">
                  <a:extLst>
                    <a:ext uri="{9D8B030D-6E8A-4147-A177-3AD203B41FA5}">
                      <a16:colId xmlns:a16="http://schemas.microsoft.com/office/drawing/2014/main" val="1504732128"/>
                    </a:ext>
                  </a:extLst>
                </a:gridCol>
              </a:tblGrid>
              <a:tr h="155683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Parameter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Read?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Write?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97133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pass values  to the stored procedure.  If a type is not specified, than it is implicitly an IN parameter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2880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OUT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return values from the stored procedure to the calling program.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13125"/>
                  </a:ext>
                </a:extLst>
              </a:tr>
              <a:tr h="197133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INOUT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Used to pass values to the stored procedure, which can modify the values and return the modified values back.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2023-12-19T01:38:54Z</dcterms:modified>
</cp:coreProperties>
</file>