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0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1635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Procedures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procedures are designed to execute a sequence of SQL statements, and can perform multiple operations within a single call.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modify the state of the database, meaning they can create, update, or delete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Procedures can also control transaction management, ensuring data consistency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4181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Functions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relational database management systems, like MySQL, precompiled collections of SQL statements, can be either a stored procedure or a stored function.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are stored in the database, and both can be executed as a single unit.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each may encapsulate common database operations, they are different.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Specifically, stored functions are designed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a specific calculation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data manipulation,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a single 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8373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5670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Characteristics of Stored Functions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 characteristics of a stored function are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 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Stored functions are expected to return a single value.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Immutable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functions should not have side effects, and should not modify data in the database.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used in SQL expressions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You can use it directly in SELECT statements, WHERE clauses, or JOIN conditions.</a:t>
            </a:r>
          </a:p>
        </p:txBody>
      </p:sp>
    </p:spTree>
    <p:extLst>
      <p:ext uri="{BB962C8B-B14F-4D97-AF65-F5344CB8AC3E}">
        <p14:creationId xmlns:p14="http://schemas.microsoft.com/office/powerpoint/2010/main" val="41154795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021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493066-CFA0-3BF2-D480-51025A54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25827"/>
              </p:ext>
            </p:extLst>
          </p:nvPr>
        </p:nvGraphicFramePr>
        <p:xfrm>
          <a:off x="8921836" y="6401574"/>
          <a:ext cx="18732328" cy="77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372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35860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327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Stored Function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Stored Procedure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1689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Validation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Modification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1689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Conversion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ETL (Extract, Transform, Load)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66704"/>
                  </a:ext>
                </a:extLst>
              </a:tr>
              <a:tr h="161689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Complex Expressions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Logic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48127"/>
                  </a:ext>
                </a:extLst>
              </a:tr>
              <a:tr h="161689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Calculations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Batch Processing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2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25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5960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execute stored functions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be less likely to call a stored function from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than you would a Stored Procedure, but I still want to cover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couple of differences,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that the SQL string will always start with a placeholder, so a question mark, for the returned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is that MySQL stored functions only support IN Parameters.</a:t>
            </a:r>
          </a:p>
        </p:txBody>
      </p:sp>
    </p:spTree>
    <p:extLst>
      <p:ext uri="{BB962C8B-B14F-4D97-AF65-F5344CB8AC3E}">
        <p14:creationId xmlns:p14="http://schemas.microsoft.com/office/powerpoint/2010/main" val="15279290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82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Escape Sequences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Escape sequences provide a way to execute database-specific operations, in a more consistent and portable manner, across different database systems.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enclosed in curly braces {},and are used within SQL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certain things that aren't database agnostic.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Date, time, and timestamp literals.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Scalar functions such as numeric, string, and data type conversion.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characters for wildcards used in LIKE clauses.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5405028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3751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procedures are designed for executing multiple operations, modifying data, and enforcing business logic.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contrast, stored functions are primarily used for calculations and data transformations.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enhance code reusability, improve performance, and promote encapsulation of complex database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even better, they simplify the JDBC code you have to write.</a:t>
            </a:r>
          </a:p>
        </p:txBody>
      </p:sp>
    </p:spTree>
    <p:extLst>
      <p:ext uri="{BB962C8B-B14F-4D97-AF65-F5344CB8AC3E}">
        <p14:creationId xmlns:p14="http://schemas.microsoft.com/office/powerpoint/2010/main" val="286249701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505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2023-12-20T02:36:53Z</dcterms:modified>
</cp:coreProperties>
</file>