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77" r:id="rId2"/>
    <p:sldId id="278" r:id="rId3"/>
    <p:sldId id="280" r:id="rId4"/>
    <p:sldId id="281" r:id="rId5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3233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3570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380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1015841"/>
            <a:ext cx="36235882" cy="12464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6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happens on the database server when it receives a request from a JDBC Driver?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PreparedStatement</a:t>
            </a:r>
            <a:endParaRPr lang="en-US" sz="45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Query is Parsed.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Execution Plan is Created.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result is a compiled statement.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Once the statement is compiled, it's stored in a cache on the database server.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means it can be reused, without having to be recompiled each time it is executed.</a:t>
            </a:r>
          </a:p>
        </p:txBody>
      </p:sp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5584394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US" sz="10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PreparedStatement</a:t>
            </a:r>
            <a:endParaRPr lang="en-US" sz="10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A0BF5FE-56FD-3A8A-FD26-4EF6BCC5CE4F}"/>
              </a:ext>
            </a:extLst>
          </p:cNvPr>
          <p:cNvSpPr/>
          <p:nvPr/>
        </p:nvSpPr>
        <p:spPr>
          <a:xfrm>
            <a:off x="952501" y="4285904"/>
            <a:ext cx="34782670" cy="1341337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PreparedStatement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 JDBC, is a precompiled SQL statement.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might remember, when we were reviewing regular expressions, we could get a compiled regular expression, by using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Pattern.compile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some ways, this is similar to precompiling </a:t>
            </a:r>
            <a:r>
              <a:rPr lang="en-US" sz="6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SQL 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statement.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both cases, a String is passed, which needs to get interpreted, as some operation that will occur.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string first needs to get parsed, its syntax tested, and some optimizations may optionally be applied.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There is some overhead with this process, so if you're using the statement multiple times, it makes sense to precompile it.</a:t>
            </a:r>
          </a:p>
        </p:txBody>
      </p:sp>
      <p:sp>
        <p:nvSpPr>
          <p:cNvPr id="2" name="Shape 131">
            <a:extLst>
              <a:ext uri="{FF2B5EF4-FFF2-40B4-BE49-F238E27FC236}">
                <a16:creationId xmlns:a16="http://schemas.microsoft.com/office/drawing/2014/main" id="{4508C485-425C-9FD0-05BB-ED0F76A1C1FE}"/>
              </a:ext>
            </a:extLst>
          </p:cNvPr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PreparedStatement</a:t>
            </a:r>
            <a:endParaRPr lang="en-US" sz="45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14967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0236309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US" sz="10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PreparedStatement</a:t>
            </a: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Syntax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A0BF5FE-56FD-3A8A-FD26-4EF6BCC5CE4F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PreparedStatement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is used to execute the same statement multiple times, with parameter value placeholders.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parameter in an SQL string passed to a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PreparedStatement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is defined with a question mark as a placeholder, shown in this example.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Notice here, that I'm not including single quotes around the question mark.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Importantly,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PreparedStatements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help prevent SQL injection attacks.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14215D-9914-14A8-1933-E3A71CD6E6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829" y="9483810"/>
            <a:ext cx="28384423" cy="1202200"/>
          </a:xfrm>
          <a:prstGeom prst="rect">
            <a:avLst/>
          </a:prstGeom>
        </p:spPr>
      </p:pic>
      <p:sp>
        <p:nvSpPr>
          <p:cNvPr id="2" name="Shape 131">
            <a:extLst>
              <a:ext uri="{FF2B5EF4-FFF2-40B4-BE49-F238E27FC236}">
                <a16:creationId xmlns:a16="http://schemas.microsoft.com/office/drawing/2014/main" id="{B3760A44-7A79-BDAC-CA9B-E2A19BF97835}"/>
              </a:ext>
            </a:extLst>
          </p:cNvPr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PreparedStatement</a:t>
            </a:r>
            <a:endParaRPr lang="en-US" sz="45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3069553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0236309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US" sz="10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PreparedStatement</a:t>
            </a: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Syntax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A0BF5FE-56FD-3A8A-FD26-4EF6BCC5CE4F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 have multiple parameters in the SQL string, and they can be different types.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example, album id in the songs table is a number. 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Specifying placeholders is the same, regardless of the type of parameter, as I show here, in this example.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3BAC6B-5208-2AA2-0E17-045F2FFB65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498" y="10388501"/>
            <a:ext cx="33609351" cy="1052000"/>
          </a:xfrm>
          <a:prstGeom prst="rect">
            <a:avLst/>
          </a:prstGeom>
        </p:spPr>
      </p:pic>
      <p:sp>
        <p:nvSpPr>
          <p:cNvPr id="2" name="Shape 131">
            <a:extLst>
              <a:ext uri="{FF2B5EF4-FFF2-40B4-BE49-F238E27FC236}">
                <a16:creationId xmlns:a16="http://schemas.microsoft.com/office/drawing/2014/main" id="{758B5C9C-42B6-B969-CDD5-6F25765E9C82}"/>
              </a:ext>
            </a:extLst>
          </p:cNvPr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PreparedStatement</a:t>
            </a:r>
            <a:endParaRPr lang="en-US" sz="45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7181585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621</TotalTime>
  <Words>325</Words>
  <Application>Microsoft Office PowerPoint</Application>
  <PresentationFormat>Custom</PresentationFormat>
  <Paragraphs>31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167</cp:revision>
  <dcterms:modified xsi:type="dcterms:W3CDTF">2023-12-01T05:38:43Z</dcterms:modified>
</cp:coreProperties>
</file>