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7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9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9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5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0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6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24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8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oracle.com/en/database/oracle/oracle-database/19/sqlrf/Oracle-Compliance-To-Core-SQL201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61934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Injection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Injection and ANSI 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injection is a serious security vulnerability.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occurs when an attacker attempts to manipulate the input data, sent to an application's database query.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3674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Injection Points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Injection and ANSI 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injection vulnerabilities usually exist at points where user input is used, to construct SQL queries.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injection points include: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login forms, where input is checked against stored credentials.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Search forms, where user input is used to filter database records.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URL parameters, used in dynamic SQL queries.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input field in a web application, that interacts with a database.</a:t>
            </a:r>
          </a:p>
        </p:txBody>
      </p:sp>
    </p:spTree>
    <p:extLst>
      <p:ext uri="{BB962C8B-B14F-4D97-AF65-F5344CB8AC3E}">
        <p14:creationId xmlns:p14="http://schemas.microsoft.com/office/powerpoint/2010/main" val="318934692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92423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Preventing SQL Injection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Injection and ANSI 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methods to minimize and prevent this type of attack.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Validate and sanitize user input before using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Practice the Least Privilege Principle.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proper error handling and logging, to avoid exposing any database or table name specifics, in messages the user will see.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prepared statements or parameterized queries, whenever possible.</a:t>
            </a:r>
          </a:p>
        </p:txBody>
      </p:sp>
    </p:spTree>
    <p:extLst>
      <p:ext uri="{BB962C8B-B14F-4D97-AF65-F5344CB8AC3E}">
        <p14:creationId xmlns:p14="http://schemas.microsoft.com/office/powerpoint/2010/main" val="209288446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1362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ANSI SQL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Injection and ANSI 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34718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ANSI SQL stands for the American National Standards Institute Structured Query Language.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database vendor provides documentation, that covers its own SQL language statements.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documentation often include information about their compliance with the ANSI SQL standards.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 SQL is the International Organization for Standardization's version.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are based on the same core SQL syntax and semantics, and both are maintained by the same technical committee.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simplicity, I'll continue to call it just ANSI SQL.</a:t>
            </a:r>
          </a:p>
        </p:txBody>
      </p:sp>
    </p:spTree>
    <p:extLst>
      <p:ext uri="{BB962C8B-B14F-4D97-AF65-F5344CB8AC3E}">
        <p14:creationId xmlns:p14="http://schemas.microsoft.com/office/powerpoint/2010/main" val="184250830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8502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stick to ANSI SQL?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Injection and ANSI 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some  good reasons to strive to use ANSI SQL with your JDBC code. 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Portability and Database Independence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Because ANSI SQL is supported by all major database vendors to some degree, you can write JDBC statements using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Readability and Collaboration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It's well-defined and easy-to-read. This makes it easier to write uniform code, as well as understand JDBC statements.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Maintainability and Future-Proofing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ANSI SQL is a stable language, which means it's unlikely to change in the future.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Compliance Requirements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 In some industries, compliance with standards and regulations is mandatory.</a:t>
            </a:r>
          </a:p>
        </p:txBody>
      </p:sp>
    </p:spTree>
    <p:extLst>
      <p:ext uri="{BB962C8B-B14F-4D97-AF65-F5344CB8AC3E}">
        <p14:creationId xmlns:p14="http://schemas.microsoft.com/office/powerpoint/2010/main" val="413033463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32295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all vendors implement all ANSI SQL standards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Injection and ANSI 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using ANSI SQL is a good practice, different databases implement ANSI SQL standards to varying degrees.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advanced features and optimizations will remain vendor-specific, and some vendors may only implement the standards minimally.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recommend trying to start with ANSI SQL, which can help you maintain flexibility, and minimize what's called vendor lock-in.</a:t>
            </a:r>
          </a:p>
        </p:txBody>
      </p:sp>
    </p:spTree>
    <p:extLst>
      <p:ext uri="{BB962C8B-B14F-4D97-AF65-F5344CB8AC3E}">
        <p14:creationId xmlns:p14="http://schemas.microsoft.com/office/powerpoint/2010/main" val="180091206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32295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Vendors, getting first number of records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Injection and ANSI 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824989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limit clause is a good example of how each database might implement this functionality.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ANSI SQL standard specifies a 'FETCH FIRST' clause.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MySQL doesn't support that, and instead has the LIMIT clause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table on this slide demonstrates which vendors support FETCH FIRST, and which don't.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69831F-E2F8-9F2E-1B44-DDE219144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977389"/>
              </p:ext>
            </p:extLst>
          </p:nvPr>
        </p:nvGraphicFramePr>
        <p:xfrm>
          <a:off x="19894319" y="4285904"/>
          <a:ext cx="15840849" cy="12272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805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94001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2434281">
                  <a:extLst>
                    <a:ext uri="{9D8B030D-6E8A-4147-A177-3AD203B41FA5}">
                      <a16:colId xmlns:a16="http://schemas.microsoft.com/office/drawing/2014/main" val="3192484712"/>
                    </a:ext>
                  </a:extLst>
                </a:gridCol>
                <a:gridCol w="4658498">
                  <a:extLst>
                    <a:ext uri="{9D8B030D-6E8A-4147-A177-3AD203B41FA5}">
                      <a16:colId xmlns:a16="http://schemas.microsoft.com/office/drawing/2014/main" val="2944648342"/>
                    </a:ext>
                  </a:extLst>
                </a:gridCol>
              </a:tblGrid>
              <a:tr h="1348610"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Database Vendor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Top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LIMIT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FETCH FIRST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560539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Microsoft SQL Server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560539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MySQL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441151"/>
                  </a:ext>
                </a:extLst>
              </a:tr>
              <a:tr h="1560539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PostgreSQL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95801"/>
                  </a:ext>
                </a:extLst>
              </a:tr>
              <a:tr h="1560539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Oracle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073114"/>
                  </a:ext>
                </a:extLst>
              </a:tr>
              <a:tr h="1560539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IBM Db2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895636"/>
                  </a:ext>
                </a:extLst>
              </a:tr>
              <a:tr h="1560539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Apache Derby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44776"/>
                  </a:ext>
                </a:extLst>
              </a:tr>
              <a:tr h="1560539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H2 Database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157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33813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07069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 you find the ANSI standards?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Injection and ANSI 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613981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Trying to learn what the standards are, and how well each vendor supports each standard, is a challenging exercise.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Oracle provides a good guide, not for the MySQL database, but for their Oracle database, that at least lists quite a few of the standards in one document.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then describes how well that database conforms to the standards.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Ok, so I'll bring this video to a close, before it gets too long.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next video, I'll show you how to use the execute method, in place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executeQuery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so I'll see you in that next video.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B9C288-E3E3-90C0-3FA5-2A96907BA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543270"/>
              </p:ext>
            </p:extLst>
          </p:nvPr>
        </p:nvGraphicFramePr>
        <p:xfrm>
          <a:off x="952500" y="11343502"/>
          <a:ext cx="34782668" cy="2409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68">
                  <a:extLst>
                    <a:ext uri="{9D8B030D-6E8A-4147-A177-3AD203B41FA5}">
                      <a16:colId xmlns:a16="http://schemas.microsoft.com/office/drawing/2014/main" val="2944648342"/>
                    </a:ext>
                  </a:extLst>
                </a:gridCol>
              </a:tblGrid>
              <a:tr h="2409567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6400" b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Oracle Compliance to Core SQL</a:t>
                      </a:r>
                      <a:endParaRPr lang="en-PH" sz="4800" b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b="0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https://docs.oracle.com/en/database/oracle/oracle-database/19/sqlrf/Oracle-Compliance-To-Core-SQL2011.html</a:t>
                      </a:r>
                      <a:endParaRPr lang="en-PH" sz="4800" b="0" dirty="0">
                        <a:solidFill>
                          <a:schemeClr val="accent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34525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749</Words>
  <Application>Microsoft Office PowerPoint</Application>
  <PresentationFormat>Custom</PresentationFormat>
  <Paragraphs>96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2023-11-14T04:10:54Z</dcterms:modified>
</cp:coreProperties>
</file>