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80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3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83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68262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Selector compared to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CompletableFuture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CompletableFuture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thenAccept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thenApply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b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thenRun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Selector is more low-level, and is specifically designed for non-blocking I/O operations,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CompletableFuture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with its support for callback functions, is higher-level, and not really specific to a single use case.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a general-purpose class, designed for managing asynchronous computations.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163846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Different Approaches to 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Aysnchronous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Send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CompletableFuture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thenAccept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thenApply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b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thenRun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5F8DEC1-EF44-C07C-C7DD-AE1FDEEF2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60527"/>
              </p:ext>
            </p:extLst>
          </p:nvPr>
        </p:nvGraphicFramePr>
        <p:xfrm>
          <a:off x="952498" y="4285904"/>
          <a:ext cx="34782668" cy="6637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5967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4036701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235676">
                <a:tc>
                  <a:txBody>
                    <a:bodyPr/>
                    <a:lstStyle/>
                    <a:p>
                      <a:pPr marL="180000" algn="l">
                        <a:spcAft>
                          <a:spcPts val="1000"/>
                        </a:spcAft>
                      </a:pPr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Using Callback (Event Driven)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spcAft>
                          <a:spcPts val="1000"/>
                        </a:spcAft>
                      </a:pPr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Polling for Completion Status (Linear or procedural flow)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5087635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35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35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FC29AAA-C176-1757-F665-F9E7F4784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454" y="6157953"/>
            <a:ext cx="20432175" cy="3572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86C23B-D408-EC82-1283-08038B7CAE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0565"/>
          <a:stretch/>
        </p:blipFill>
        <p:spPr>
          <a:xfrm>
            <a:off x="22116441" y="6157953"/>
            <a:ext cx="12143864" cy="433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90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101</Words>
  <Application>Microsoft Office PowerPoint</Application>
  <PresentationFormat>Custom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2024-03-19T07:15:03Z</dcterms:modified>
</cp:coreProperties>
</file>