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2096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 or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Historically however, many Java developers felt the http client classes, in the java.net package, weren't robust enough.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preferred other alternatives, like Apache's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OKHttp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even Jetty's client API.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incubator version of an enhanced Java Http client was released in JDK9.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incubator version wasn't exactly well received.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JDK11, Java released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java.net.http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with it's own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755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HTTP/1.1 and HTTP/2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newer HTTP/2 protocol was introduced in 2015, and has many advantages over the previous HTTP/1.1 version.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HTTP/2 is faster.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uses several techniques, to transfer data more efficiently, resulting in faster webpage loading times.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HTTP/2 is also more efficient.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important content can be loaded first, leading to a smoother user experience.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 works only with HTTP1.1.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387089285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186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2024-03-18T09:24:00Z</dcterms:modified>
</cp:coreProperties>
</file>