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81" r:id="rId5"/>
    <p:sldId id="282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9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7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mozilla.org/en-US/docs/Web/API/WebSockets_API/Writing_a_WebSocket_server_in_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6833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Communication is one-directional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WebSocket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client made a request to a server, and the server optionally responded.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puts the onus of staying up to date, on the client, to poll the server regularly, checking for status updates.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81888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 Communication is bi-directional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WebSocket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WebSocket creates a persistent connection between the server and client, which can be used to send messages back and forth.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makes it ideal for real-time applications like chat, stock tickers, and collaborative tools, where data needs to be constantly updated and distributed.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WebSocket also allows data to be pushed from the server to the client, and vice versa, without the overhead of repeatedly establishing new connections.</a:t>
            </a:r>
          </a:p>
        </p:txBody>
      </p:sp>
    </p:spTree>
    <p:extLst>
      <p:ext uri="{BB962C8B-B14F-4D97-AF65-F5344CB8AC3E}">
        <p14:creationId xmlns:p14="http://schemas.microsoft.com/office/powerpoint/2010/main" val="3943030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35072"/>
            <a:ext cx="34972715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 Communicate over TCP, using an "Upgrade"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WebSocket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leverage the reliability of TCP connections.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establish a connection using something called a HTTP handshake.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starts with an Upgrade header on the request.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handshake paves the way for the upgrade to the WebSocket protocol itself, with real-time data exchange, and low overhead and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latency.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upgrade process ensures compatibility with existing web infrastructure.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same time, it enables more efficient and responsive communication for interactive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6690137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224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 Communication can get complicated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WebSocket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Communicating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involves more than a standard HTTP connection.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WebSockets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require a special handshake mechanism when a connection is established.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use a specific message format.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typically use something called a binary framing format, and text needs to be encoded before sending, and decoded on the receiving end.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F7BC7C-74F2-3233-F6FF-4FB9A1DC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31402"/>
              </p:ext>
            </p:extLst>
          </p:nvPr>
        </p:nvGraphicFramePr>
        <p:xfrm>
          <a:off x="952499" y="11948985"/>
          <a:ext cx="34782670" cy="170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70781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https://developer.mozilla.org/en-US/docs/Web/API/WebSockets_API/Writing_a_WebSocket_server_in_Java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30915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9210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WebSocket implementation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WebSocket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java.net.http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 provides a class called WebSocket.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very important to understand that this is a WebSocket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76615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368</Words>
  <Application>Microsoft Office PowerPoint</Application>
  <PresentationFormat>Custom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2024-04-05T03:08:07Z</dcterms:modified>
</cp:coreProperties>
</file>