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56035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Polling vs. Event-Driven 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Polling Socket Channels with a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customChannel</a:t>
            </a:r>
            <a:b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B3B336B-BBA1-8951-2777-C15799734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292748"/>
              </p:ext>
            </p:extLst>
          </p:nvPr>
        </p:nvGraphicFramePr>
        <p:xfrm>
          <a:off x="952499" y="4905578"/>
          <a:ext cx="34782670" cy="7812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82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698322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3129621">
                  <a:extLst>
                    <a:ext uri="{9D8B030D-6E8A-4147-A177-3AD203B41FA5}">
                      <a16:colId xmlns:a16="http://schemas.microsoft.com/office/drawing/2014/main" val="1252463305"/>
                    </a:ext>
                  </a:extLst>
                </a:gridCol>
              </a:tblGrid>
              <a:tr h="1408172">
                <a:tc>
                  <a:txBody>
                    <a:bodyPr/>
                    <a:lstStyle/>
                    <a:p>
                      <a:pPr marL="180000" algn="l"/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Polling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12381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Event Driven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298012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How it works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Actively checks for changes at regular intervals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Reacts to specific events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235676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Drawback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Inefficient and resource-intensive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May be more difficult to implement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437796"/>
                  </a:ext>
                </a:extLst>
              </a:tr>
              <a:tr h="193520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Advantages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Simpler to implement at first, because it's a procedural or more familiar programming paradigm.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More scalable and responsive,</a:t>
                      </a:r>
                      <a:b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Less resource intensive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029997"/>
                  </a:ext>
                </a:extLst>
              </a:tr>
              <a:tr h="193520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 Cases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Game loop checking user input, API pinging for data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Button click triggering function, message queue delivering data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252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89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2024-02-14T02:58:26Z</dcterms:modified>
</cp:coreProperties>
</file>