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0" r:id="rId2"/>
    <p:sldId id="281" r:id="rId3"/>
    <p:sldId id="282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7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5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6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8290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9300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used in the creation of an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a special type of code block that has a specific name and parameters, much like a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has the same name as the class itself, and it doesn't return any values.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never include a return type from a constructor, not even void.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can, and should, specify an appropriate access modifier to control who should be able to create new instances of the class, using this constructor.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7A6B8A-0D7D-AECF-051A-4A22F143E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748" y="12590467"/>
            <a:ext cx="31906503" cy="52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4983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28142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default constructor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Constructors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24FDBC-E6BD-C465-442F-E39BBDC4BC72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class contains no constructor declarations, then a default constructor is implicitly declared.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constructor has no parameters and is often called the no-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args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(no arguments)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class contains any other constructor declarations, then a default constructor is NOT implicitly declared.</a:t>
            </a:r>
          </a:p>
        </p:txBody>
      </p:sp>
    </p:spTree>
    <p:extLst>
      <p:ext uri="{BB962C8B-B14F-4D97-AF65-F5344CB8AC3E}">
        <p14:creationId xmlns:p14="http://schemas.microsoft.com/office/powerpoint/2010/main" val="319805314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82805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overloading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Constructors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24FDBC-E6BD-C465-442F-E39BBDC4BC72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overloading is declaring multiple constructors with different parameters.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number of parameters can be different between constructors.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if the number of parameters is the same between two constructors, their types, or order of the types must differ.</a:t>
            </a:r>
          </a:p>
        </p:txBody>
      </p:sp>
    </p:spTree>
    <p:extLst>
      <p:ext uri="{BB962C8B-B14F-4D97-AF65-F5344CB8AC3E}">
        <p14:creationId xmlns:p14="http://schemas.microsoft.com/office/powerpoint/2010/main" val="397875469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211</Words>
  <Application>Microsoft Office PowerPoint</Application>
  <PresentationFormat>Custom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2024-05-30T06:44:04Z</dcterms:modified>
</cp:coreProperties>
</file>