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B24"/>
    <a:srgbClr val="21FD4B"/>
    <a:srgbClr val="FF0000"/>
    <a:srgbClr val="FF3B3B"/>
    <a:srgbClr val="0070C0"/>
    <a:srgbClr val="F5F5F8"/>
    <a:srgbClr val="F0F0F0"/>
    <a:srgbClr val="F7F7F7"/>
    <a:srgbClr val="E3E3E3"/>
    <a:srgbClr val="DF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C7F98-50EE-4D7D-BC36-2D4C56BDF113}" v="107" dt="2021-12-10T23:25:13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01" autoAdjust="0"/>
  </p:normalViewPr>
  <p:slideViewPr>
    <p:cSldViewPr snapToGrid="0">
      <p:cViewPr>
        <p:scale>
          <a:sx n="50" d="100"/>
          <a:sy n="50" d="100"/>
        </p:scale>
        <p:origin x="-4650" y="-282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illmann" userId="a479c205-871c-41e8-a900-42092fa71a61" providerId="ADAL" clId="{684C7F98-50EE-4D7D-BC36-2D4C56BDF113}"/>
    <pc:docChg chg="undo redo custSel modSld">
      <pc:chgData name="Julian Dillmann" userId="a479c205-871c-41e8-a900-42092fa71a61" providerId="ADAL" clId="{684C7F98-50EE-4D7D-BC36-2D4C56BDF113}" dt="2021-12-11T22:50:32.453" v="2656" actId="14100"/>
      <pc:docMkLst>
        <pc:docMk/>
      </pc:docMkLst>
      <pc:sldChg chg="addSp delSp modSp mod setBg">
        <pc:chgData name="Julian Dillmann" userId="a479c205-871c-41e8-a900-42092fa71a61" providerId="ADAL" clId="{684C7F98-50EE-4D7D-BC36-2D4C56BDF113}" dt="2021-12-11T22:50:32.453" v="2656" actId="14100"/>
        <pc:sldMkLst>
          <pc:docMk/>
          <pc:sldMk cId="1572089787" sldId="256"/>
        </pc:sldMkLst>
        <pc:spChg chg="mod">
          <ac:chgData name="Julian Dillmann" userId="a479c205-871c-41e8-a900-42092fa71a61" providerId="ADAL" clId="{684C7F98-50EE-4D7D-BC36-2D4C56BDF113}" dt="2021-12-10T15:27:44.301" v="2476" actId="1076"/>
          <ac:spMkLst>
            <pc:docMk/>
            <pc:sldMk cId="1572089787" sldId="256"/>
            <ac:spMk id="2" creationId="{EFB060D5-35D2-E34C-BCC2-1937DFADCDE4}"/>
          </ac:spMkLst>
        </pc:spChg>
        <pc:spChg chg="mod">
          <ac:chgData name="Julian Dillmann" userId="a479c205-871c-41e8-a900-42092fa71a61" providerId="ADAL" clId="{684C7F98-50EE-4D7D-BC36-2D4C56BDF113}" dt="2021-12-10T15:27:59.103" v="2477" actId="1076"/>
          <ac:spMkLst>
            <pc:docMk/>
            <pc:sldMk cId="1572089787" sldId="256"/>
            <ac:spMk id="3" creationId="{AB3958B4-C53B-6548-A6D2-7D0B1EE84566}"/>
          </ac:spMkLst>
        </pc:spChg>
        <pc:spChg chg="add mod">
          <ac:chgData name="Julian Dillmann" userId="a479c205-871c-41e8-a900-42092fa71a61" providerId="ADAL" clId="{684C7F98-50EE-4D7D-BC36-2D4C56BDF113}" dt="2021-12-10T15:29:06.051" v="2485" actId="1076"/>
          <ac:spMkLst>
            <pc:docMk/>
            <pc:sldMk cId="1572089787" sldId="256"/>
            <ac:spMk id="4" creationId="{C4BA0E72-A6C8-4D1F-96C4-F50C03CAA1B8}"/>
          </ac:spMkLst>
        </pc:spChg>
        <pc:spChg chg="add mod">
          <ac:chgData name="Julian Dillmann" userId="a479c205-871c-41e8-a900-42092fa71a61" providerId="ADAL" clId="{684C7F98-50EE-4D7D-BC36-2D4C56BDF113}" dt="2021-12-10T15:31:16.176" v="2496" actId="1076"/>
          <ac:spMkLst>
            <pc:docMk/>
            <pc:sldMk cId="1572089787" sldId="256"/>
            <ac:spMk id="5" creationId="{AFA588F7-A18A-433A-98C9-DF9A0F14D547}"/>
          </ac:spMkLst>
        </pc:spChg>
        <pc:spChg chg="add mod">
          <ac:chgData name="Julian Dillmann" userId="a479c205-871c-41e8-a900-42092fa71a61" providerId="ADAL" clId="{684C7F98-50EE-4D7D-BC36-2D4C56BDF113}" dt="2021-12-10T15:36:21.845" v="2562" actId="1076"/>
          <ac:spMkLst>
            <pc:docMk/>
            <pc:sldMk cId="1572089787" sldId="256"/>
            <ac:spMk id="6" creationId="{9E54ABB2-20BB-4474-B466-F1768ED56549}"/>
          </ac:spMkLst>
        </pc:spChg>
        <pc:spChg chg="add mod">
          <ac:chgData name="Julian Dillmann" userId="a479c205-871c-41e8-a900-42092fa71a61" providerId="ADAL" clId="{684C7F98-50EE-4D7D-BC36-2D4C56BDF113}" dt="2021-12-10T15:37:14.587" v="2569" actId="1076"/>
          <ac:spMkLst>
            <pc:docMk/>
            <pc:sldMk cId="1572089787" sldId="256"/>
            <ac:spMk id="7" creationId="{86149998-A1BA-4C7F-93D0-A6A6F8AF55C6}"/>
          </ac:spMkLst>
        </pc:spChg>
        <pc:spChg chg="add mod">
          <ac:chgData name="Julian Dillmann" userId="a479c205-871c-41e8-a900-42092fa71a61" providerId="ADAL" clId="{684C7F98-50EE-4D7D-BC36-2D4C56BDF113}" dt="2021-12-10T15:33:01.201" v="2505" actId="14100"/>
          <ac:spMkLst>
            <pc:docMk/>
            <pc:sldMk cId="1572089787" sldId="256"/>
            <ac:spMk id="8" creationId="{525503E9-BC7A-49D8-BEEA-B25001701FA3}"/>
          </ac:spMkLst>
        </pc:spChg>
        <pc:spChg chg="add mod">
          <ac:chgData name="Julian Dillmann" userId="a479c205-871c-41e8-a900-42092fa71a61" providerId="ADAL" clId="{684C7F98-50EE-4D7D-BC36-2D4C56BDF113}" dt="2021-12-10T15:36:01.592" v="2561" actId="113"/>
          <ac:spMkLst>
            <pc:docMk/>
            <pc:sldMk cId="1572089787" sldId="256"/>
            <ac:spMk id="9" creationId="{ACE11A79-A57A-4404-9CF4-11B6D1E10E9D}"/>
          </ac:spMkLst>
        </pc:spChg>
        <pc:spChg chg="mod">
          <ac:chgData name="Julian Dillmann" userId="a479c205-871c-41e8-a900-42092fa71a61" providerId="ADAL" clId="{684C7F98-50EE-4D7D-BC36-2D4C56BDF113}" dt="2021-12-10T15:27:37.358" v="2475" actId="1076"/>
          <ac:spMkLst>
            <pc:docMk/>
            <pc:sldMk cId="1572089787" sldId="256"/>
            <ac:spMk id="23" creationId="{0B9E20B8-D4AD-9245-9DB2-D6345BF0BA56}"/>
          </ac:spMkLst>
        </pc:spChg>
        <pc:spChg chg="mod">
          <ac:chgData name="Julian Dillmann" userId="a479c205-871c-41e8-a900-42092fa71a61" providerId="ADAL" clId="{684C7F98-50EE-4D7D-BC36-2D4C56BDF113}" dt="2021-12-07T22:39:19.117" v="801" actId="1076"/>
          <ac:spMkLst>
            <pc:docMk/>
            <pc:sldMk cId="1572089787" sldId="256"/>
            <ac:spMk id="31" creationId="{140BD4A8-A9AC-B44C-9C58-D7796F51C549}"/>
          </ac:spMkLst>
        </pc:spChg>
        <pc:spChg chg="mod">
          <ac:chgData name="Julian Dillmann" userId="a479c205-871c-41e8-a900-42092fa71a61" providerId="ADAL" clId="{684C7F98-50EE-4D7D-BC36-2D4C56BDF113}" dt="2021-12-07T22:27:15.586" v="778" actId="1076"/>
          <ac:spMkLst>
            <pc:docMk/>
            <pc:sldMk cId="1572089787" sldId="256"/>
            <ac:spMk id="36" creationId="{E904126D-6D99-CF4C-96BC-0AFF6BE076C9}"/>
          </ac:spMkLst>
        </pc:spChg>
        <pc:spChg chg="mod">
          <ac:chgData name="Julian Dillmann" userId="a479c205-871c-41e8-a900-42092fa71a61" providerId="ADAL" clId="{684C7F98-50EE-4D7D-BC36-2D4C56BDF113}" dt="2021-12-07T22:39:12.647" v="800" actId="1076"/>
          <ac:spMkLst>
            <pc:docMk/>
            <pc:sldMk cId="1572089787" sldId="256"/>
            <ac:spMk id="37" creationId="{4C0CC32F-CB21-9C42-B0D4-758D2A1771BD}"/>
          </ac:spMkLst>
        </pc:spChg>
        <pc:spChg chg="mod">
          <ac:chgData name="Julian Dillmann" userId="a479c205-871c-41e8-a900-42092fa71a61" providerId="ADAL" clId="{684C7F98-50EE-4D7D-BC36-2D4C56BDF113}" dt="2021-12-07T22:45:49.755" v="845" actId="1076"/>
          <ac:spMkLst>
            <pc:docMk/>
            <pc:sldMk cId="1572089787" sldId="256"/>
            <ac:spMk id="38" creationId="{228D3027-11E0-4942-A86D-F649029F1A0F}"/>
          </ac:spMkLst>
        </pc:spChg>
        <pc:spChg chg="mod">
          <ac:chgData name="Julian Dillmann" userId="a479c205-871c-41e8-a900-42092fa71a61" providerId="ADAL" clId="{684C7F98-50EE-4D7D-BC36-2D4C56BDF113}" dt="2021-12-10T12:53:44.334" v="2335" actId="1076"/>
          <ac:spMkLst>
            <pc:docMk/>
            <pc:sldMk cId="1572089787" sldId="256"/>
            <ac:spMk id="40" creationId="{02E7B626-B34E-124C-832B-D0428A945C5B}"/>
          </ac:spMkLst>
        </pc:spChg>
        <pc:spChg chg="mod">
          <ac:chgData name="Julian Dillmann" userId="a479c205-871c-41e8-a900-42092fa71a61" providerId="ADAL" clId="{684C7F98-50EE-4D7D-BC36-2D4C56BDF113}" dt="2021-12-10T15:31:22.208" v="2497" actId="1076"/>
          <ac:spMkLst>
            <pc:docMk/>
            <pc:sldMk cId="1572089787" sldId="256"/>
            <ac:spMk id="41" creationId="{1865AD85-3EA9-2F46-9176-B88317A30044}"/>
          </ac:spMkLst>
        </pc:spChg>
        <pc:spChg chg="mod">
          <ac:chgData name="Julian Dillmann" userId="a479c205-871c-41e8-a900-42092fa71a61" providerId="ADAL" clId="{684C7F98-50EE-4D7D-BC36-2D4C56BDF113}" dt="2021-12-10T15:30:38.410" v="2493" actId="1076"/>
          <ac:spMkLst>
            <pc:docMk/>
            <pc:sldMk cId="1572089787" sldId="256"/>
            <ac:spMk id="42" creationId="{90C0F854-CBCA-2445-9D1A-56C7E7EE2BDE}"/>
          </ac:spMkLst>
        </pc:spChg>
        <pc:spChg chg="mod">
          <ac:chgData name="Julian Dillmann" userId="a479c205-871c-41e8-a900-42092fa71a61" providerId="ADAL" clId="{684C7F98-50EE-4D7D-BC36-2D4C56BDF113}" dt="2021-12-10T15:28:04.430" v="2478" actId="1076"/>
          <ac:spMkLst>
            <pc:docMk/>
            <pc:sldMk cId="1572089787" sldId="256"/>
            <ac:spMk id="43" creationId="{353C8574-699B-B449-80D9-F64C0A8678B9}"/>
          </ac:spMkLst>
        </pc:spChg>
        <pc:spChg chg="mod">
          <ac:chgData name="Julian Dillmann" userId="a479c205-871c-41e8-a900-42092fa71a61" providerId="ADAL" clId="{684C7F98-50EE-4D7D-BC36-2D4C56BDF113}" dt="2021-12-10T15:37:35.739" v="2573" actId="1076"/>
          <ac:spMkLst>
            <pc:docMk/>
            <pc:sldMk cId="1572089787" sldId="256"/>
            <ac:spMk id="44" creationId="{39FE6687-18DE-6F4C-BAD5-B85F4642C9E7}"/>
          </ac:spMkLst>
        </pc:spChg>
        <pc:spChg chg="add del">
          <ac:chgData name="Julian Dillmann" userId="a479c205-871c-41e8-a900-42092fa71a61" providerId="ADAL" clId="{684C7F98-50EE-4D7D-BC36-2D4C56BDF113}" dt="2021-12-07T21:52:55.774" v="97" actId="22"/>
          <ac:spMkLst>
            <pc:docMk/>
            <pc:sldMk cId="1572089787" sldId="256"/>
            <ac:spMk id="45" creationId="{0C519F77-586B-49DB-83C6-74D0FCEEB189}"/>
          </ac:spMkLst>
        </pc:spChg>
        <pc:spChg chg="mod">
          <ac:chgData name="Julian Dillmann" userId="a479c205-871c-41e8-a900-42092fa71a61" providerId="ADAL" clId="{684C7F98-50EE-4D7D-BC36-2D4C56BDF113}" dt="2021-12-10T15:36:32.099" v="2563" actId="1076"/>
          <ac:spMkLst>
            <pc:docMk/>
            <pc:sldMk cId="1572089787" sldId="256"/>
            <ac:spMk id="56" creationId="{F65C54F6-CB50-9645-9125-4E1072B44103}"/>
          </ac:spMkLst>
        </pc:spChg>
        <pc:spChg chg="mod">
          <ac:chgData name="Julian Dillmann" userId="a479c205-871c-41e8-a900-42092fa71a61" providerId="ADAL" clId="{684C7F98-50EE-4D7D-BC36-2D4C56BDF113}" dt="2021-12-10T15:28:58.337" v="2484" actId="1076"/>
          <ac:spMkLst>
            <pc:docMk/>
            <pc:sldMk cId="1572089787" sldId="256"/>
            <ac:spMk id="57" creationId="{09E9357B-55E5-0845-A2B4-49F9D189F240}"/>
          </ac:spMkLst>
        </pc:spChg>
        <pc:spChg chg="mod">
          <ac:chgData name="Julian Dillmann" userId="a479c205-871c-41e8-a900-42092fa71a61" providerId="ADAL" clId="{684C7F98-50EE-4D7D-BC36-2D4C56BDF113}" dt="2021-12-10T13:04:05.659" v="2370" actId="1076"/>
          <ac:spMkLst>
            <pc:docMk/>
            <pc:sldMk cId="1572089787" sldId="256"/>
            <ac:spMk id="61" creationId="{861CFCA5-468E-D344-8498-6DD5DE2AF75D}"/>
          </ac:spMkLst>
        </pc:spChg>
        <pc:spChg chg="mod">
          <ac:chgData name="Julian Dillmann" userId="a479c205-871c-41e8-a900-42092fa71a61" providerId="ADAL" clId="{684C7F98-50EE-4D7D-BC36-2D4C56BDF113}" dt="2021-12-10T13:04:05.659" v="2370" actId="1076"/>
          <ac:spMkLst>
            <pc:docMk/>
            <pc:sldMk cId="1572089787" sldId="256"/>
            <ac:spMk id="62" creationId="{FD1CDE21-2C54-C540-B2D1-D058F4B3C592}"/>
          </ac:spMkLst>
        </pc:spChg>
        <pc:spChg chg="add mod">
          <ac:chgData name="Julian Dillmann" userId="a479c205-871c-41e8-a900-42092fa71a61" providerId="ADAL" clId="{684C7F98-50EE-4D7D-BC36-2D4C56BDF113}" dt="2021-12-10T15:33:06.070" v="2506" actId="14100"/>
          <ac:spMkLst>
            <pc:docMk/>
            <pc:sldMk cId="1572089787" sldId="256"/>
            <ac:spMk id="64" creationId="{B35DDD0E-1739-415B-8D87-81E5ACB800D5}"/>
          </ac:spMkLst>
        </pc:spChg>
        <pc:spChg chg="add mod">
          <ac:chgData name="Julian Dillmann" userId="a479c205-871c-41e8-a900-42092fa71a61" providerId="ADAL" clId="{684C7F98-50EE-4D7D-BC36-2D4C56BDF113}" dt="2021-12-10T15:33:11.264" v="2507" actId="14100"/>
          <ac:spMkLst>
            <pc:docMk/>
            <pc:sldMk cId="1572089787" sldId="256"/>
            <ac:spMk id="65" creationId="{512D2603-BC00-4921-B44F-09EF7D691B4A}"/>
          </ac:spMkLst>
        </pc:spChg>
        <pc:spChg chg="add mod">
          <ac:chgData name="Julian Dillmann" userId="a479c205-871c-41e8-a900-42092fa71a61" providerId="ADAL" clId="{684C7F98-50EE-4D7D-BC36-2D4C56BDF113}" dt="2021-12-10T15:32:00.259" v="2502" actId="14100"/>
          <ac:spMkLst>
            <pc:docMk/>
            <pc:sldMk cId="1572089787" sldId="256"/>
            <ac:spMk id="66" creationId="{BF4DC776-3FCB-4E01-8ECA-04B46BA77C5B}"/>
          </ac:spMkLst>
        </pc:spChg>
        <pc:spChg chg="add mod">
          <ac:chgData name="Julian Dillmann" userId="a479c205-871c-41e8-a900-42092fa71a61" providerId="ADAL" clId="{684C7F98-50EE-4D7D-BC36-2D4C56BDF113}" dt="2021-12-07T22:41:43.716" v="824" actId="571"/>
          <ac:spMkLst>
            <pc:docMk/>
            <pc:sldMk cId="1572089787" sldId="256"/>
            <ac:spMk id="69" creationId="{3592C806-E5DC-4E31-B7BF-B4391C9B6A51}"/>
          </ac:spMkLst>
        </pc:spChg>
        <pc:spChg chg="add mod">
          <ac:chgData name="Julian Dillmann" userId="a479c205-871c-41e8-a900-42092fa71a61" providerId="ADAL" clId="{684C7F98-50EE-4D7D-BC36-2D4C56BDF113}" dt="2021-12-07T22:41:43.716" v="824" actId="571"/>
          <ac:spMkLst>
            <pc:docMk/>
            <pc:sldMk cId="1572089787" sldId="256"/>
            <ac:spMk id="70" creationId="{F1EC1655-B084-4FB7-81A4-52C9908EC615}"/>
          </ac:spMkLst>
        </pc:spChg>
        <pc:spChg chg="mod">
          <ac:chgData name="Julian Dillmann" userId="a479c205-871c-41e8-a900-42092fa71a61" providerId="ADAL" clId="{684C7F98-50EE-4D7D-BC36-2D4C56BDF113}" dt="2021-12-10T13:04:05.659" v="2370" actId="1076"/>
          <ac:spMkLst>
            <pc:docMk/>
            <pc:sldMk cId="1572089787" sldId="256"/>
            <ac:spMk id="74" creationId="{BC86EED5-E629-5942-B63C-4CCCD955C034}"/>
          </ac:spMkLst>
        </pc:spChg>
        <pc:spChg chg="mod">
          <ac:chgData name="Julian Dillmann" userId="a479c205-871c-41e8-a900-42092fa71a61" providerId="ADAL" clId="{684C7F98-50EE-4D7D-BC36-2D4C56BDF113}" dt="2021-12-10T13:04:05.659" v="2370" actId="1076"/>
          <ac:spMkLst>
            <pc:docMk/>
            <pc:sldMk cId="1572089787" sldId="256"/>
            <ac:spMk id="75" creationId="{98BD1D83-CA7F-9C4C-A54A-117BCB031280}"/>
          </ac:spMkLst>
        </pc:spChg>
        <pc:spChg chg="mod">
          <ac:chgData name="Julian Dillmann" userId="a479c205-871c-41e8-a900-42092fa71a61" providerId="ADAL" clId="{684C7F98-50EE-4D7D-BC36-2D4C56BDF113}" dt="2021-12-11T22:50:32.453" v="2656" actId="14100"/>
          <ac:spMkLst>
            <pc:docMk/>
            <pc:sldMk cId="1572089787" sldId="256"/>
            <ac:spMk id="1032" creationId="{961DA8DD-D3C1-5343-BD5D-4E113B4482AD}"/>
          </ac:spMkLst>
        </pc:spChg>
        <pc:spChg chg="mod">
          <ac:chgData name="Julian Dillmann" userId="a479c205-871c-41e8-a900-42092fa71a61" providerId="ADAL" clId="{684C7F98-50EE-4D7D-BC36-2D4C56BDF113}" dt="2021-12-10T13:04:20.170" v="2372" actId="115"/>
          <ac:spMkLst>
            <pc:docMk/>
            <pc:sldMk cId="1572089787" sldId="256"/>
            <ac:spMk id="1034" creationId="{1B480879-453C-5243-947F-F16A38A98418}"/>
          </ac:spMkLst>
        </pc:spChg>
        <pc:spChg chg="mod">
          <ac:chgData name="Julian Dillmann" userId="a479c205-871c-41e8-a900-42092fa71a61" providerId="ADAL" clId="{684C7F98-50EE-4D7D-BC36-2D4C56BDF113}" dt="2021-12-10T13:04:05.659" v="2370" actId="1076"/>
          <ac:spMkLst>
            <pc:docMk/>
            <pc:sldMk cId="1572089787" sldId="256"/>
            <ac:spMk id="1035" creationId="{2D6C793E-407D-0C49-B520-23CF25EE2D1D}"/>
          </ac:spMkLst>
        </pc:spChg>
        <pc:spChg chg="mod">
          <ac:chgData name="Julian Dillmann" userId="a479c205-871c-41e8-a900-42092fa71a61" providerId="ADAL" clId="{684C7F98-50EE-4D7D-BC36-2D4C56BDF113}" dt="2021-12-10T15:34:27.283" v="2509" actId="21"/>
          <ac:spMkLst>
            <pc:docMk/>
            <pc:sldMk cId="1572089787" sldId="256"/>
            <ac:spMk id="1036" creationId="{D19D19CA-A8B4-FD43-88E4-4F7687C735A7}"/>
          </ac:spMkLst>
        </pc:spChg>
        <pc:spChg chg="mod">
          <ac:chgData name="Julian Dillmann" userId="a479c205-871c-41e8-a900-42092fa71a61" providerId="ADAL" clId="{684C7F98-50EE-4D7D-BC36-2D4C56BDF113}" dt="2021-12-07T21:44:21.326" v="34" actId="1076"/>
          <ac:spMkLst>
            <pc:docMk/>
            <pc:sldMk cId="1572089787" sldId="256"/>
            <ac:spMk id="1041" creationId="{ACE538AB-E7E0-A640-8703-7A6EF6322F42}"/>
          </ac:spMkLst>
        </pc:spChg>
        <pc:graphicFrameChg chg="add mod">
          <ac:chgData name="Julian Dillmann" userId="a479c205-871c-41e8-a900-42092fa71a61" providerId="ADAL" clId="{684C7F98-50EE-4D7D-BC36-2D4C56BDF113}" dt="2021-12-10T23:23:21.915" v="2654"/>
          <ac:graphicFrameMkLst>
            <pc:docMk/>
            <pc:sldMk cId="1572089787" sldId="256"/>
            <ac:graphicFrameMk id="54" creationId="{125B1FE2-4B07-4C1A-9089-BF3300FC70AD}"/>
          </ac:graphicFrameMkLst>
        </pc:graphicFrameChg>
        <pc:picChg chg="mod">
          <ac:chgData name="Julian Dillmann" userId="a479c205-871c-41e8-a900-42092fa71a61" providerId="ADAL" clId="{684C7F98-50EE-4D7D-BC36-2D4C56BDF113}" dt="2021-12-10T15:37:09.911" v="2568" actId="1076"/>
          <ac:picMkLst>
            <pc:docMk/>
            <pc:sldMk cId="1572089787" sldId="256"/>
            <ac:picMk id="48" creationId="{F317A7C8-87CF-EF45-BA83-3ECDF6D995E8}"/>
          </ac:picMkLst>
        </pc:picChg>
        <pc:picChg chg="mod">
          <ac:chgData name="Julian Dillmann" userId="a479c205-871c-41e8-a900-42092fa71a61" providerId="ADAL" clId="{684C7F98-50EE-4D7D-BC36-2D4C56BDF113}" dt="2021-12-10T15:37:09.911" v="2568" actId="1076"/>
          <ac:picMkLst>
            <pc:docMk/>
            <pc:sldMk cId="1572089787" sldId="256"/>
            <ac:picMk id="49" creationId="{D44AA3B0-1CE0-D34E-867D-0A580DCD0ACC}"/>
          </ac:picMkLst>
        </pc:picChg>
        <pc:picChg chg="mod">
          <ac:chgData name="Julian Dillmann" userId="a479c205-871c-41e8-a900-42092fa71a61" providerId="ADAL" clId="{684C7F98-50EE-4D7D-BC36-2D4C56BDF113}" dt="2021-12-10T15:37:09.911" v="2568" actId="1076"/>
          <ac:picMkLst>
            <pc:docMk/>
            <pc:sldMk cId="1572089787" sldId="256"/>
            <ac:picMk id="50" creationId="{B5B77AF5-BB93-094B-8429-AB243F2BAF58}"/>
          </ac:picMkLst>
        </pc:picChg>
        <pc:picChg chg="mod">
          <ac:chgData name="Julian Dillmann" userId="a479c205-871c-41e8-a900-42092fa71a61" providerId="ADAL" clId="{684C7F98-50EE-4D7D-BC36-2D4C56BDF113}" dt="2021-12-10T15:37:09.911" v="2568" actId="1076"/>
          <ac:picMkLst>
            <pc:docMk/>
            <pc:sldMk cId="1572089787" sldId="256"/>
            <ac:picMk id="51" creationId="{24015C7C-F082-6F44-A999-48B17EE51A06}"/>
          </ac:picMkLst>
        </pc:picChg>
        <pc:picChg chg="mod">
          <ac:chgData name="Julian Dillmann" userId="a479c205-871c-41e8-a900-42092fa71a61" providerId="ADAL" clId="{684C7F98-50EE-4D7D-BC36-2D4C56BDF113}" dt="2021-12-10T15:37:09.911" v="2568" actId="1076"/>
          <ac:picMkLst>
            <pc:docMk/>
            <pc:sldMk cId="1572089787" sldId="256"/>
            <ac:picMk id="52" creationId="{1575C1D4-4829-BA44-A7F3-2CE4FE562002}"/>
          </ac:picMkLst>
        </pc:picChg>
        <pc:picChg chg="mod">
          <ac:chgData name="Julian Dillmann" userId="a479c205-871c-41e8-a900-42092fa71a61" providerId="ADAL" clId="{684C7F98-50EE-4D7D-BC36-2D4C56BDF113}" dt="2021-12-10T15:37:19.412" v="2570" actId="1076"/>
          <ac:picMkLst>
            <pc:docMk/>
            <pc:sldMk cId="1572089787" sldId="256"/>
            <ac:picMk id="53" creationId="{9105672D-2D9C-D248-8D47-23FD61097F2F}"/>
          </ac:picMkLst>
        </pc:picChg>
        <pc:picChg chg="del mod">
          <ac:chgData name="Julian Dillmann" userId="a479c205-871c-41e8-a900-42092fa71a61" providerId="ADAL" clId="{684C7F98-50EE-4D7D-BC36-2D4C56BDF113}" dt="2021-12-07T22:04:39.711" v="225" actId="478"/>
          <ac:picMkLst>
            <pc:docMk/>
            <pc:sldMk cId="1572089787" sldId="256"/>
            <ac:picMk id="54" creationId="{2557A97A-8BAE-CC44-9023-234AFDAF512E}"/>
          </ac:picMkLst>
        </pc:picChg>
        <pc:picChg chg="del mod">
          <ac:chgData name="Julian Dillmann" userId="a479c205-871c-41e8-a900-42092fa71a61" providerId="ADAL" clId="{684C7F98-50EE-4D7D-BC36-2D4C56BDF113}" dt="2021-12-07T22:04:37.161" v="224" actId="478"/>
          <ac:picMkLst>
            <pc:docMk/>
            <pc:sldMk cId="1572089787" sldId="256"/>
            <ac:picMk id="55" creationId="{B38765BA-1150-6247-90D9-F6E0831BC727}"/>
          </ac:picMkLst>
        </pc:picChg>
        <pc:picChg chg="mod">
          <ac:chgData name="Julian Dillmann" userId="a479c205-871c-41e8-a900-42092fa71a61" providerId="ADAL" clId="{684C7F98-50EE-4D7D-BC36-2D4C56BDF113}" dt="2021-12-10T13:04:05.659" v="2370" actId="1076"/>
          <ac:picMkLst>
            <pc:docMk/>
            <pc:sldMk cId="1572089787" sldId="256"/>
            <ac:picMk id="58" creationId="{8002B646-A08C-DA49-9C43-D36EAE47DA53}"/>
          </ac:picMkLst>
        </pc:picChg>
        <pc:picChg chg="mod">
          <ac:chgData name="Julian Dillmann" userId="a479c205-871c-41e8-a900-42092fa71a61" providerId="ADAL" clId="{684C7F98-50EE-4D7D-BC36-2D4C56BDF113}" dt="2021-12-10T13:04:05.659" v="2370" actId="1076"/>
          <ac:picMkLst>
            <pc:docMk/>
            <pc:sldMk cId="1572089787" sldId="256"/>
            <ac:picMk id="59" creationId="{584B46A5-9193-3642-AE50-D1691CB182BA}"/>
          </ac:picMkLst>
        </pc:picChg>
        <pc:picChg chg="add mod">
          <ac:chgData name="Julian Dillmann" userId="a479c205-871c-41e8-a900-42092fa71a61" providerId="ADAL" clId="{684C7F98-50EE-4D7D-BC36-2D4C56BDF113}" dt="2021-12-10T15:37:23.969" v="2571" actId="1076"/>
          <ac:picMkLst>
            <pc:docMk/>
            <pc:sldMk cId="1572089787" sldId="256"/>
            <ac:picMk id="60" creationId="{A26E8068-B85E-4611-A05B-97F4B987A9C0}"/>
          </ac:picMkLst>
        </pc:picChg>
        <pc:picChg chg="add mod">
          <ac:chgData name="Julian Dillmann" userId="a479c205-871c-41e8-a900-42092fa71a61" providerId="ADAL" clId="{684C7F98-50EE-4D7D-BC36-2D4C56BDF113}" dt="2021-12-10T15:37:26.975" v="2572" actId="1076"/>
          <ac:picMkLst>
            <pc:docMk/>
            <pc:sldMk cId="1572089787" sldId="256"/>
            <ac:picMk id="63" creationId="{783FB885-4946-41E2-903F-CEDC8BABD4CF}"/>
          </ac:picMkLst>
        </pc:picChg>
        <pc:picChg chg="add mod">
          <ac:chgData name="Julian Dillmann" userId="a479c205-871c-41e8-a900-42092fa71a61" providerId="ADAL" clId="{684C7F98-50EE-4D7D-BC36-2D4C56BDF113}" dt="2021-12-07T22:41:43.716" v="824" actId="571"/>
          <ac:picMkLst>
            <pc:docMk/>
            <pc:sldMk cId="1572089787" sldId="256"/>
            <ac:picMk id="67" creationId="{38200084-DF72-4F1C-9A62-9EC10A7CA992}"/>
          </ac:picMkLst>
        </pc:picChg>
        <pc:picChg chg="add mod">
          <ac:chgData name="Julian Dillmann" userId="a479c205-871c-41e8-a900-42092fa71a61" providerId="ADAL" clId="{684C7F98-50EE-4D7D-BC36-2D4C56BDF113}" dt="2021-12-07T22:41:43.716" v="824" actId="571"/>
          <ac:picMkLst>
            <pc:docMk/>
            <pc:sldMk cId="1572089787" sldId="256"/>
            <ac:picMk id="68" creationId="{75C5C515-8B77-44A1-AB22-1A8417D28DE9}"/>
          </ac:picMkLst>
        </pc:picChg>
        <pc:picChg chg="mod">
          <ac:chgData name="Julian Dillmann" userId="a479c205-871c-41e8-a900-42092fa71a61" providerId="ADAL" clId="{684C7F98-50EE-4D7D-BC36-2D4C56BDF113}" dt="2021-12-07T21:45:21.689" v="44" actId="1076"/>
          <ac:picMkLst>
            <pc:docMk/>
            <pc:sldMk cId="1572089787" sldId="256"/>
            <ac:picMk id="1024" creationId="{B45F88C4-63ED-8541-A10E-26FA83A0B5AE}"/>
          </ac:picMkLst>
        </pc:picChg>
        <pc:picChg chg="mod">
          <ac:chgData name="Julian Dillmann" userId="a479c205-871c-41e8-a900-42092fa71a61" providerId="ADAL" clId="{684C7F98-50EE-4D7D-BC36-2D4C56BDF113}" dt="2021-12-10T15:30:30.028" v="2492" actId="1076"/>
          <ac:picMkLst>
            <pc:docMk/>
            <pc:sldMk cId="1572089787" sldId="256"/>
            <ac:picMk id="1026" creationId="{9DDFCBF0-C00B-DE4A-87B3-B12BC163F15F}"/>
          </ac:picMkLst>
        </pc:picChg>
        <pc:picChg chg="mod">
          <ac:chgData name="Julian Dillmann" userId="a479c205-871c-41e8-a900-42092fa71a61" providerId="ADAL" clId="{684C7F98-50EE-4D7D-BC36-2D4C56BDF113}" dt="2021-12-10T13:04:05.659" v="2370" actId="1076"/>
          <ac:picMkLst>
            <pc:docMk/>
            <pc:sldMk cId="1572089787" sldId="256"/>
            <ac:picMk id="1029" creationId="{9184F4C4-C7CA-4D46-AA43-8C162C40142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154786181027941E-2"/>
          <c:y val="8.575557358327919E-2"/>
          <c:w val="0.52776486115039034"/>
          <c:h val="0.865698161215595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5F-4D88-BD4A-EE4B25882B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5F-4D88-BD4A-EE4B25882B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5F-4D88-BD4A-EE4B25882B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5F-4D88-BD4A-EE4B25882B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5F-4D88-BD4A-EE4B25882BC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85F-4D88-BD4A-EE4B25882BC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85F-4D88-BD4A-EE4B25882BC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85F-4D88-BD4A-EE4B25882BC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85F-4D88-BD4A-EE4B25882BC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85F-4D88-BD4A-EE4B25882BCE}"/>
              </c:ext>
            </c:extLst>
          </c:dPt>
          <c:dLbls>
            <c:dLbl>
              <c:idx val="0"/>
              <c:layout>
                <c:manualLayout>
                  <c:x val="-5.5450535601764335E-2"/>
                  <c:y val="-2.17866169558206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5F-4D88-BD4A-EE4B25882BCE}"/>
                </c:ext>
              </c:extLst>
            </c:dLbl>
            <c:dLbl>
              <c:idx val="1"/>
              <c:layout>
                <c:manualLayout>
                  <c:x val="-4.0327662255828609E-2"/>
                  <c:y val="7.2622056519402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5F-4D88-BD4A-EE4B25882BCE}"/>
                </c:ext>
              </c:extLst>
            </c:dLbl>
            <c:dLbl>
              <c:idx val="2"/>
              <c:layout>
                <c:manualLayout>
                  <c:x val="-1.0081915563957152E-2"/>
                  <c:y val="-2.84294412607451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5F-4D88-BD4A-EE4B25882BCE}"/>
                </c:ext>
              </c:extLst>
            </c:dLbl>
            <c:dLbl>
              <c:idx val="3"/>
              <c:layout>
                <c:manualLayout>
                  <c:x val="2.520478890989288E-3"/>
                  <c:y val="-2.067183799008533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5F-4D88-BD4A-EE4B25882BCE}"/>
                </c:ext>
              </c:extLst>
            </c:dLbl>
            <c:dLbl>
              <c:idx val="4"/>
              <c:layout>
                <c:manualLayout>
                  <c:x val="1.2602394454946439E-2"/>
                  <c:y val="-7.5795863696694203E-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5F-4D88-BD4A-EE4B25882BCE}"/>
                </c:ext>
              </c:extLst>
            </c:dLbl>
            <c:dLbl>
              <c:idx val="5"/>
              <c:layout>
                <c:manualLayout>
                  <c:x val="1.0081915563957149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85F-4D88-BD4A-EE4B25882BCE}"/>
                </c:ext>
              </c:extLst>
            </c:dLbl>
            <c:dLbl>
              <c:idx val="6"/>
              <c:layout>
                <c:manualLayout>
                  <c:x val="1.0081915563957157E-2"/>
                  <c:y val="8.268735196034132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85F-4D88-BD4A-EE4B25882BCE}"/>
                </c:ext>
              </c:extLst>
            </c:dLbl>
            <c:dLbl>
              <c:idx val="7"/>
              <c:layout>
                <c:manualLayout>
                  <c:x val="7.561436672967852E-3"/>
                  <c:y val="2.89405731861194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85F-4D88-BD4A-EE4B25882BCE}"/>
                </c:ext>
              </c:extLst>
            </c:dLbl>
            <c:dLbl>
              <c:idx val="8"/>
              <c:layout>
                <c:manualLayout>
                  <c:x val="1.5122873345935704E-2"/>
                  <c:y val="1.24031027940511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5F-4D88-BD4A-EE4B25882BCE}"/>
                </c:ext>
              </c:extLst>
            </c:dLbl>
            <c:dLbl>
              <c:idx val="9"/>
              <c:layout>
                <c:manualLayout>
                  <c:x val="1.5122873345935681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85F-4D88-BD4A-EE4B25882B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Tabelle1!$A$2:$A$11</c:f>
              <c:strCache>
                <c:ptCount val="10"/>
                <c:pt idx="0">
                  <c:v>Social Science </c:v>
                </c:pt>
                <c:pt idx="1">
                  <c:v>Geoscience</c:v>
                </c:pt>
                <c:pt idx="2">
                  <c:v>Biology</c:v>
                </c:pt>
                <c:pt idx="3">
                  <c:v>Agriculture</c:v>
                </c:pt>
                <c:pt idx="4">
                  <c:v>Medicine</c:v>
                </c:pt>
                <c:pt idx="5">
                  <c:v>Mechanical Engineering</c:v>
                </c:pt>
                <c:pt idx="6">
                  <c:v>Chemistry</c:v>
                </c:pt>
                <c:pt idx="7">
                  <c:v>Humanities</c:v>
                </c:pt>
                <c:pt idx="8">
                  <c:v>Computer Science</c:v>
                </c:pt>
                <c:pt idx="9">
                  <c:v>Other</c:v>
                </c:pt>
              </c:strCache>
            </c:strRef>
          </c:cat>
          <c:val>
            <c:numRef>
              <c:f>Tabelle1!$B$2:$B$11</c:f>
              <c:numCache>
                <c:formatCode>0%</c:formatCode>
                <c:ptCount val="10"/>
                <c:pt idx="0">
                  <c:v>0.26200000000000001</c:v>
                </c:pt>
                <c:pt idx="1">
                  <c:v>0.19</c:v>
                </c:pt>
                <c:pt idx="2">
                  <c:v>0.152</c:v>
                </c:pt>
                <c:pt idx="3">
                  <c:v>9.2999999999999999E-2</c:v>
                </c:pt>
                <c:pt idx="4">
                  <c:v>0.06</c:v>
                </c:pt>
                <c:pt idx="5">
                  <c:v>5.8000000000000003E-2</c:v>
                </c:pt>
                <c:pt idx="6">
                  <c:v>5.0999999999999997E-2</c:v>
                </c:pt>
                <c:pt idx="7">
                  <c:v>4.2999999999999997E-2</c:v>
                </c:pt>
                <c:pt idx="8">
                  <c:v>4.2000000000000003E-2</c:v>
                </c:pt>
                <c:pt idx="9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85F-4D88-BD4A-EE4B25882B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6896F-6B60-DE47-8B93-CE0243D09FE7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A58D-6ADC-B24C-AE28-19F252AE08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39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9A58D-6ADC-B24C-AE28-19F252AE08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1B25E4-986F-9D48-9F20-4502EB16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11CF4-9E43-EF44-8792-963F4A38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A3811B-CC8A-8743-8ACF-BAC3449D65BC}"/>
              </a:ext>
            </a:extLst>
          </p:cNvPr>
          <p:cNvSpPr/>
          <p:nvPr userDrawn="1"/>
        </p:nvSpPr>
        <p:spPr>
          <a:xfrm>
            <a:off x="-1" y="0"/>
            <a:ext cx="30275213" cy="4876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0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EA9DC-5BBA-A24E-B6CD-8FA9B163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9C9A30-CFFB-5F4A-B0D2-976BE7E83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75A2E-7CB8-BD43-8F09-0C6665F7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A131B-DEA9-6345-9874-1EF2997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5E71-2DB6-EB47-AA4A-06EDC0E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42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7E142C-93B7-8645-9043-B806D9760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4D98D6-81D5-974E-BB2F-4ED8AC06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B4B77-652C-2047-A240-0D06C6A6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A3DAA-2329-4144-B3DF-0738D37B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6CFF2-B2D0-9042-A60F-8E23B00B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5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71EA5-3428-4C4A-AB13-4B48EBC6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15EC6-71FE-4447-8DDA-8A50BBCA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BEFE1-78AB-5D47-9C6B-DF54F9E6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1527A-2C52-4D45-8F59-E8F52C19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7EDAD-7163-AC47-8CB8-40221CF1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79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00F1-7073-C24F-8A29-5C52C9B4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  <a:prstGeom prst="rect">
            <a:avLst/>
          </a:prstGeom>
        </p:spPr>
        <p:txBody>
          <a:bodyPr anchor="b"/>
          <a:lstStyle>
            <a:lvl1pPr>
              <a:defRPr sz="148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3D740-50FC-A746-A29D-70859B29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8AE33-EA32-EA46-B379-73DDF167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5930E-9F5E-7345-A2DF-ECA4404B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95724-BB14-6445-85A1-6DA8CB2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C86B-F1D1-0740-9A14-159CDCF5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B73A2-28EC-234C-80CD-30177B83D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095A0-69D0-9E49-ADCA-5F7A4545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F99CF9-3165-F84C-B20E-DA10C9A8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1BF277-682A-714A-A9AC-E58D2930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F689D-58C6-7948-8623-A86810B4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89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9DD0E-81F5-DD43-BC7C-994F8069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7E257-B20F-A643-944C-7DEEAA15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EB1577-DEB5-044A-8217-F01BE1C8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F2859-5126-EA45-A67A-F75EBC59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A5CCCE-40E8-7346-A65D-BF2E3D30C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8451EF-A3EC-0041-8BA9-699CAC37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9C8F8D-4BBA-C946-9750-6C15EF31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AD3687-1715-5944-97BF-1703099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DA50C-772B-7C4A-BAAF-D9A34121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EE9C46-E16C-7643-A46C-A6B6A2C1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C26EED-7930-5642-87E4-D8610C1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52A5FA-A80D-1543-9102-675B999C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9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183E61-A809-7143-A2FB-0D0ADB20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92453E-6F99-B942-B875-B58EAD05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DEDAE8-8021-2E40-A54D-0739A487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8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EB740-17EE-6A4F-B617-938BFE57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  <a:prstGeom prst="rect">
            <a:avLst/>
          </a:prstGeom>
        </p:spPr>
        <p:txBody>
          <a:bodyPr anchor="b"/>
          <a:lstStyle>
            <a:lvl1pPr>
              <a:defRPr sz="794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934C9-E36E-304D-943D-8DCF6CF6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  <a:prstGeom prst="rect">
            <a:avLst/>
          </a:prstGeo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D045-2AAB-D94D-AF91-B4E66DB1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67045-F099-354F-8335-60F59E29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802A5D-296A-A242-9791-319CB712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FE57E-B616-EC4C-9CEF-42DC957F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970D8-49AC-B641-A038-08241D1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  <a:prstGeom prst="rect">
            <a:avLst/>
          </a:prstGeom>
        </p:spPr>
        <p:txBody>
          <a:bodyPr anchor="b"/>
          <a:lstStyle>
            <a:lvl1pPr>
              <a:defRPr sz="794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D9C5A-A222-834F-B16D-BF2DCA4B9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E4347C-4920-1642-B2E5-509FF838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61E48B-9930-7345-B0A5-FF79B06B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C6F3CFC5-904E-4BB2-A748-93F17E6FFD14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22038-AA9C-224B-8E59-B17160C0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58735-0D22-5B43-B87D-8919812E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/>
          <a:lstStyle/>
          <a:p>
            <a:fld id="{A200EEAB-6DBE-42D6-851E-C462C4CEB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6E06D1-9415-4245-B884-352E70D7CB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5000"/>
          </a:blip>
          <a:srcRect l="30042" r="27591"/>
          <a:stretch/>
        </p:blipFill>
        <p:spPr>
          <a:xfrm>
            <a:off x="-1" y="4752990"/>
            <a:ext cx="30275213" cy="38050773"/>
          </a:xfrm>
          <a:prstGeom prst="rect">
            <a:avLst/>
          </a:prstGeom>
          <a:noFill/>
          <a:effectLst>
            <a:glow>
              <a:schemeClr val="accent1">
                <a:alpha val="37000"/>
              </a:schemeClr>
            </a:glow>
            <a:outerShdw blurRad="50800" dist="50800" dir="5400000" algn="ctr" rotWithShape="0">
              <a:schemeClr val="bg2"/>
            </a:outerShdw>
            <a:reflection stA="0" endPos="6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01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>
            <a:extLst>
              <a:ext uri="{FF2B5EF4-FFF2-40B4-BE49-F238E27FC236}">
                <a16:creationId xmlns:a16="http://schemas.microsoft.com/office/drawing/2014/main" id="{0B9E20B8-D4AD-9245-9DB2-D6345BF0BA56}"/>
              </a:ext>
            </a:extLst>
          </p:cNvPr>
          <p:cNvSpPr txBox="1"/>
          <p:nvPr/>
        </p:nvSpPr>
        <p:spPr>
          <a:xfrm>
            <a:off x="687965" y="697797"/>
            <a:ext cx="287194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200" b="1" dirty="0">
                <a:latin typeface="Castellar" panose="020F0502020204030204" pitchFamily="34" charset="0"/>
                <a:cs typeface="Castellar" panose="020F0502020204030204" pitchFamily="34" charset="0"/>
              </a:rPr>
              <a:t>Google Dataset Search </a:t>
            </a:r>
            <a:r>
              <a:rPr lang="de-DE" sz="10200" b="1" dirty="0" err="1">
                <a:latin typeface="Castellar" panose="020F0502020204030204" pitchFamily="34" charset="0"/>
                <a:cs typeface="Castellar" panose="020F0502020204030204" pitchFamily="34" charset="0"/>
              </a:rPr>
              <a:t>by</a:t>
            </a:r>
            <a:r>
              <a:rPr lang="de-DE" sz="10200" b="1" dirty="0">
                <a:latin typeface="Castellar" panose="020F0502020204030204" pitchFamily="34" charset="0"/>
                <a:cs typeface="Castellar" panose="020F0502020204030204" pitchFamily="34" charset="0"/>
              </a:rPr>
              <a:t> Numbers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45655C-1ABE-904A-B012-03CA298B69C7}"/>
              </a:ext>
            </a:extLst>
          </p:cNvPr>
          <p:cNvSpPr txBox="1"/>
          <p:nvPr/>
        </p:nvSpPr>
        <p:spPr>
          <a:xfrm>
            <a:off x="38526720" y="725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DFCBF0-C00B-DE4A-87B3-B12BC163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6" y="4961079"/>
            <a:ext cx="14428550" cy="8671005"/>
          </a:xfrm>
          <a:prstGeom prst="rect">
            <a:avLst/>
          </a:prstGeom>
          <a:noFill/>
        </p:spPr>
      </p:pic>
      <p:sp>
        <p:nvSpPr>
          <p:cNvPr id="31" name="Rechteckige Legende 30">
            <a:extLst>
              <a:ext uri="{FF2B5EF4-FFF2-40B4-BE49-F238E27FC236}">
                <a16:creationId xmlns:a16="http://schemas.microsoft.com/office/drawing/2014/main" id="{140BD4A8-A9AC-B44C-9C58-D7796F51C549}"/>
              </a:ext>
            </a:extLst>
          </p:cNvPr>
          <p:cNvSpPr/>
          <p:nvPr/>
        </p:nvSpPr>
        <p:spPr>
          <a:xfrm rot="10800000">
            <a:off x="37937060" y="31428815"/>
            <a:ext cx="13990320" cy="13139426"/>
          </a:xfrm>
          <a:prstGeom prst="wedgeRectCallout">
            <a:avLst>
              <a:gd name="adj1" fmla="val -38551"/>
              <a:gd name="adj2" fmla="val 62283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ige Legende 35">
            <a:extLst>
              <a:ext uri="{FF2B5EF4-FFF2-40B4-BE49-F238E27FC236}">
                <a16:creationId xmlns:a16="http://schemas.microsoft.com/office/drawing/2014/main" id="{E904126D-6D99-CF4C-96BC-0AFF6BE076C9}"/>
              </a:ext>
            </a:extLst>
          </p:cNvPr>
          <p:cNvSpPr/>
          <p:nvPr/>
        </p:nvSpPr>
        <p:spPr>
          <a:xfrm rot="10800000">
            <a:off x="41267982" y="10706431"/>
            <a:ext cx="13620936" cy="13139426"/>
          </a:xfrm>
          <a:prstGeom prst="wedgeRectCallout">
            <a:avLst>
              <a:gd name="adj1" fmla="val 37489"/>
              <a:gd name="adj2" fmla="val 62350"/>
            </a:avLst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ige Legende 36">
            <a:extLst>
              <a:ext uri="{FF2B5EF4-FFF2-40B4-BE49-F238E27FC236}">
                <a16:creationId xmlns:a16="http://schemas.microsoft.com/office/drawing/2014/main" id="{4C0CC32F-CB21-9C42-B0D4-758D2A1771BD}"/>
              </a:ext>
            </a:extLst>
          </p:cNvPr>
          <p:cNvSpPr/>
          <p:nvPr/>
        </p:nvSpPr>
        <p:spPr>
          <a:xfrm rot="10800000">
            <a:off x="35994346" y="5029034"/>
            <a:ext cx="13990320" cy="15900730"/>
          </a:xfrm>
          <a:prstGeom prst="wedgeRectCallout">
            <a:avLst>
              <a:gd name="adj1" fmla="val -40679"/>
              <a:gd name="adj2" fmla="val -58883"/>
            </a:avLst>
          </a:prstGeom>
          <a:noFill/>
          <a:ln w="63500" cmpd="sng">
            <a:solidFill>
              <a:srgbClr val="FFFF0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90320"/>
                      <a:gd name="connsiteY0" fmla="*/ 0 h 15900730"/>
                      <a:gd name="connsiteX1" fmla="*/ 2331720 w 13990320"/>
                      <a:gd name="connsiteY1" fmla="*/ 0 h 15900730"/>
                      <a:gd name="connsiteX2" fmla="*/ 1304038 w 13990320"/>
                      <a:gd name="connsiteY2" fmla="*/ -1412462 h 15900730"/>
                      <a:gd name="connsiteX3" fmla="*/ 5829300 w 13990320"/>
                      <a:gd name="connsiteY3" fmla="*/ 0 h 15900730"/>
                      <a:gd name="connsiteX4" fmla="*/ 13990320 w 13990320"/>
                      <a:gd name="connsiteY4" fmla="*/ 0 h 15900730"/>
                      <a:gd name="connsiteX5" fmla="*/ 13990320 w 13990320"/>
                      <a:gd name="connsiteY5" fmla="*/ 2650122 h 15900730"/>
                      <a:gd name="connsiteX6" fmla="*/ 13990320 w 13990320"/>
                      <a:gd name="connsiteY6" fmla="*/ 2650122 h 15900730"/>
                      <a:gd name="connsiteX7" fmla="*/ 13990320 w 13990320"/>
                      <a:gd name="connsiteY7" fmla="*/ 6625304 h 15900730"/>
                      <a:gd name="connsiteX8" fmla="*/ 13990320 w 13990320"/>
                      <a:gd name="connsiteY8" fmla="*/ 15900730 h 15900730"/>
                      <a:gd name="connsiteX9" fmla="*/ 5829300 w 13990320"/>
                      <a:gd name="connsiteY9" fmla="*/ 15900730 h 15900730"/>
                      <a:gd name="connsiteX10" fmla="*/ 2331720 w 13990320"/>
                      <a:gd name="connsiteY10" fmla="*/ 15900730 h 15900730"/>
                      <a:gd name="connsiteX11" fmla="*/ 2331720 w 13990320"/>
                      <a:gd name="connsiteY11" fmla="*/ 15900730 h 15900730"/>
                      <a:gd name="connsiteX12" fmla="*/ 0 w 13990320"/>
                      <a:gd name="connsiteY12" fmla="*/ 15900730 h 15900730"/>
                      <a:gd name="connsiteX13" fmla="*/ 0 w 13990320"/>
                      <a:gd name="connsiteY13" fmla="*/ 6625304 h 15900730"/>
                      <a:gd name="connsiteX14" fmla="*/ 0 w 13990320"/>
                      <a:gd name="connsiteY14" fmla="*/ 2650122 h 15900730"/>
                      <a:gd name="connsiteX15" fmla="*/ 0 w 13990320"/>
                      <a:gd name="connsiteY15" fmla="*/ 2650122 h 15900730"/>
                      <a:gd name="connsiteX16" fmla="*/ 0 w 13990320"/>
                      <a:gd name="connsiteY16" fmla="*/ 0 h 15900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990320" h="15900730" extrusionOk="0">
                        <a:moveTo>
                          <a:pt x="0" y="0"/>
                        </a:moveTo>
                        <a:cubicBezTo>
                          <a:pt x="743325" y="118645"/>
                          <a:pt x="1722982" y="116012"/>
                          <a:pt x="2331720" y="0"/>
                        </a:cubicBezTo>
                        <a:cubicBezTo>
                          <a:pt x="1959172" y="-701098"/>
                          <a:pt x="1815574" y="-817557"/>
                          <a:pt x="1304038" y="-1412462"/>
                        </a:cubicBezTo>
                        <a:cubicBezTo>
                          <a:pt x="2215966" y="-1268828"/>
                          <a:pt x="4195106" y="-345403"/>
                          <a:pt x="5829300" y="0"/>
                        </a:cubicBezTo>
                        <a:cubicBezTo>
                          <a:pt x="9252852" y="-20187"/>
                          <a:pt x="9930627" y="-152480"/>
                          <a:pt x="13990320" y="0"/>
                        </a:cubicBezTo>
                        <a:cubicBezTo>
                          <a:pt x="14039853" y="357505"/>
                          <a:pt x="14005129" y="1629624"/>
                          <a:pt x="13990320" y="2650122"/>
                        </a:cubicBezTo>
                        <a:lnTo>
                          <a:pt x="13990320" y="2650122"/>
                        </a:lnTo>
                        <a:cubicBezTo>
                          <a:pt x="14077959" y="3794975"/>
                          <a:pt x="13917641" y="4785338"/>
                          <a:pt x="13990320" y="6625304"/>
                        </a:cubicBezTo>
                        <a:cubicBezTo>
                          <a:pt x="13942089" y="11067637"/>
                          <a:pt x="14074775" y="13527891"/>
                          <a:pt x="13990320" y="15900730"/>
                        </a:cubicBezTo>
                        <a:cubicBezTo>
                          <a:pt x="12487073" y="15939311"/>
                          <a:pt x="7043213" y="15837389"/>
                          <a:pt x="5829300" y="15900730"/>
                        </a:cubicBezTo>
                        <a:cubicBezTo>
                          <a:pt x="4435968" y="16062927"/>
                          <a:pt x="2935019" y="15972892"/>
                          <a:pt x="2331720" y="15900730"/>
                        </a:cubicBezTo>
                        <a:lnTo>
                          <a:pt x="2331720" y="15900730"/>
                        </a:lnTo>
                        <a:cubicBezTo>
                          <a:pt x="1616172" y="15769776"/>
                          <a:pt x="948952" y="15857156"/>
                          <a:pt x="0" y="15900730"/>
                        </a:cubicBezTo>
                        <a:cubicBezTo>
                          <a:pt x="-80982" y="14147779"/>
                          <a:pt x="-72255" y="8023896"/>
                          <a:pt x="0" y="6625304"/>
                        </a:cubicBezTo>
                        <a:cubicBezTo>
                          <a:pt x="150439" y="5776553"/>
                          <a:pt x="-85879" y="3250490"/>
                          <a:pt x="0" y="2650122"/>
                        </a:cubicBezTo>
                        <a:lnTo>
                          <a:pt x="0" y="2650122"/>
                        </a:lnTo>
                        <a:cubicBezTo>
                          <a:pt x="-90115" y="1580505"/>
                          <a:pt x="-123441" y="11402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90500">
              <a:srgbClr val="FFFF00">
                <a:alpha val="52000"/>
              </a:srgb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ige Legende 37">
            <a:extLst>
              <a:ext uri="{FF2B5EF4-FFF2-40B4-BE49-F238E27FC236}">
                <a16:creationId xmlns:a16="http://schemas.microsoft.com/office/drawing/2014/main" id="{228D3027-11E0-4942-A86D-F649029F1A0F}"/>
              </a:ext>
            </a:extLst>
          </p:cNvPr>
          <p:cNvSpPr/>
          <p:nvPr/>
        </p:nvSpPr>
        <p:spPr>
          <a:xfrm rot="10800000">
            <a:off x="31531560" y="2213895"/>
            <a:ext cx="13990319" cy="15900730"/>
          </a:xfrm>
          <a:prstGeom prst="wedgeRectCallout">
            <a:avLst>
              <a:gd name="adj1" fmla="val 40618"/>
              <a:gd name="adj2" fmla="val -58902"/>
            </a:avLst>
          </a:pr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E7B626-B34E-124C-832B-D0428A945C5B}"/>
              </a:ext>
            </a:extLst>
          </p:cNvPr>
          <p:cNvSpPr/>
          <p:nvPr/>
        </p:nvSpPr>
        <p:spPr>
          <a:xfrm>
            <a:off x="31138901" y="21878966"/>
            <a:ext cx="28350025" cy="2438400"/>
          </a:xfrm>
          <a:prstGeom prst="ellipse">
            <a:avLst/>
          </a:prstGeom>
          <a:noFill/>
          <a:ln w="825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865AD85-3EA9-2F46-9176-B88317A30044}"/>
              </a:ext>
            </a:extLst>
          </p:cNvPr>
          <p:cNvSpPr txBox="1"/>
          <p:nvPr/>
        </p:nvSpPr>
        <p:spPr>
          <a:xfrm>
            <a:off x="1548397" y="21859167"/>
            <a:ext cx="273786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800" b="1" dirty="0"/>
              <a:t>Dataset Search: Wie die Suche nach Datensätzen vereinfacht wird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0C0F854-CBCA-2445-9D1A-56C7E7EE2BDE}"/>
              </a:ext>
            </a:extLst>
          </p:cNvPr>
          <p:cNvSpPr txBox="1"/>
          <p:nvPr/>
        </p:nvSpPr>
        <p:spPr>
          <a:xfrm>
            <a:off x="853003" y="13769345"/>
            <a:ext cx="136794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mehr als 31 Millionen Datensätze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vereinfacht die Suche nach Datenpools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in Tausenden von Repositorien im gesamten WWW gehostet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„Google Scholar </a:t>
            </a:r>
            <a:r>
              <a:rPr lang="de-DE" sz="4000" dirty="0" err="1"/>
              <a:t>for</a:t>
            </a:r>
            <a:r>
              <a:rPr lang="de-DE" sz="4000" dirty="0"/>
              <a:t> Data“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nutzt schema.org/Dataset mark-</a:t>
            </a:r>
            <a:r>
              <a:rPr lang="de-DE" sz="4000" dirty="0" err="1"/>
              <a:t>up</a:t>
            </a: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Ziel: Datensätze für </a:t>
            </a:r>
            <a:r>
              <a:rPr lang="de-DE" sz="4000" dirty="0" err="1"/>
              <a:t>WissenschaftlerIn</a:t>
            </a:r>
            <a:r>
              <a:rPr lang="de-DE" sz="4000" dirty="0"/>
              <a:t> zugänglich und zitierbar machen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53C8574-699B-B449-80D9-F64C0A8678B9}"/>
              </a:ext>
            </a:extLst>
          </p:cNvPr>
          <p:cNvSpPr txBox="1"/>
          <p:nvPr/>
        </p:nvSpPr>
        <p:spPr>
          <a:xfrm>
            <a:off x="777902" y="2359790"/>
            <a:ext cx="961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ACADEMY ENGRAVED LET PLAIN:1.0" panose="02000000000000000000" pitchFamily="2" charset="0"/>
              </a:rPr>
              <a:t>Universität Hamburg | </a:t>
            </a:r>
            <a:r>
              <a:rPr lang="de-DE" b="1" dirty="0"/>
              <a:t> </a:t>
            </a:r>
            <a:r>
              <a:rPr lang="de-DE" sz="4000" b="1" dirty="0" err="1">
                <a:latin typeface="ACADEMY ENGRAVED LET PLAIN:1.0" panose="02000000000000000000" pitchFamily="2" charset="0"/>
              </a:rPr>
              <a:t>Semantic</a:t>
            </a:r>
            <a:r>
              <a:rPr lang="de-DE" sz="4000" b="1" dirty="0">
                <a:latin typeface="ACADEMY ENGRAVED LET PLAIN:1.0" panose="02000000000000000000" pitchFamily="2" charset="0"/>
              </a:rPr>
              <a:t> Systems 	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9FE6687-18DE-6F4C-BAD5-B85F4642C9E7}"/>
              </a:ext>
            </a:extLst>
          </p:cNvPr>
          <p:cNvSpPr txBox="1"/>
          <p:nvPr/>
        </p:nvSpPr>
        <p:spPr>
          <a:xfrm>
            <a:off x="1264259" y="35477128"/>
            <a:ext cx="1336367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Auszeichnungssprache für Gliederung und Formatierung von Daten auf Webseiten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unterstützt </a:t>
            </a:r>
            <a:r>
              <a:rPr lang="de-DE" sz="4000" dirty="0" err="1"/>
              <a:t>RDFa</a:t>
            </a:r>
            <a:r>
              <a:rPr lang="de-DE" sz="4000" dirty="0"/>
              <a:t>, </a:t>
            </a:r>
            <a:r>
              <a:rPr lang="de-DE" sz="4000" dirty="0" err="1"/>
              <a:t>Microdata</a:t>
            </a:r>
            <a:r>
              <a:rPr lang="de-DE" sz="4000" dirty="0"/>
              <a:t> und JSON-LD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Semantik wird einheitlich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Webcrawler</a:t>
            </a:r>
            <a:r>
              <a:rPr lang="de-DE" sz="4000" dirty="0"/>
              <a:t> durchsuchen Datensätze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aktuell existieren 792 Typen und 1447 Eigenschaften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endParaRPr lang="de-DE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F317A7C8-87CF-EF45-BA83-3ECDF6D9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4" y="26683921"/>
            <a:ext cx="14285809" cy="4045929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D44AA3B0-1CE0-D34E-867D-0A580DCD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82" y="30683539"/>
            <a:ext cx="14274268" cy="335777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5B77AF5-BB93-094B-8429-AB243F2BAF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740" b="-106"/>
          <a:stretch/>
        </p:blipFill>
        <p:spPr>
          <a:xfrm>
            <a:off x="688566" y="30985933"/>
            <a:ext cx="14296361" cy="335777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24015C7C-F082-6F44-A999-48B17EE51A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21"/>
          <a:stretch/>
        </p:blipFill>
        <p:spPr>
          <a:xfrm>
            <a:off x="687965" y="31241421"/>
            <a:ext cx="14357301" cy="806733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1575C1D4-4829-BA44-A7F3-2CE4FE562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966" y="31990013"/>
            <a:ext cx="14357308" cy="40153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105672D-2D9C-D248-8D47-23FD61097F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116" y="33426234"/>
            <a:ext cx="5625718" cy="191936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65C54F6-CB50-9645-9125-4E1072B44103}"/>
              </a:ext>
            </a:extLst>
          </p:cNvPr>
          <p:cNvSpPr txBox="1"/>
          <p:nvPr/>
        </p:nvSpPr>
        <p:spPr>
          <a:xfrm>
            <a:off x="1085698" y="25976035"/>
            <a:ext cx="1118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Ausgewählte Eigenschaften von </a:t>
            </a:r>
            <a:r>
              <a:rPr lang="de-DE" sz="4000" dirty="0" err="1"/>
              <a:t>Schema.org</a:t>
            </a:r>
            <a:r>
              <a:rPr lang="de-DE" sz="4000" dirty="0"/>
              <a:t>/Dataset: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9E9357B-55E5-0845-A2B4-49F9D189F240}"/>
              </a:ext>
            </a:extLst>
          </p:cNvPr>
          <p:cNvSpPr txBox="1"/>
          <p:nvPr/>
        </p:nvSpPr>
        <p:spPr>
          <a:xfrm>
            <a:off x="15899381" y="4021713"/>
            <a:ext cx="13268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Aktueller Stand und Probleme der Suchmaschine</a:t>
            </a:r>
          </a:p>
          <a:p>
            <a:endParaRPr lang="de-DE" dirty="0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8002B646-A08C-DA49-9C43-D36EAE47DA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5315" y="6470107"/>
            <a:ext cx="6117916" cy="29060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584B46A5-9193-3642-AE50-D1691CB182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42106" y="6470107"/>
            <a:ext cx="7265024" cy="2906010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861CFCA5-468E-D344-8498-6DD5DE2AF75D}"/>
              </a:ext>
            </a:extLst>
          </p:cNvPr>
          <p:cNvSpPr txBox="1"/>
          <p:nvPr/>
        </p:nvSpPr>
        <p:spPr>
          <a:xfrm>
            <a:off x="16224508" y="9480165"/>
            <a:ext cx="5564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(1) Anteil der Datensätze an den jeweiligen Themen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D1CDE21-2C54-C540-B2D1-D058F4B3C592}"/>
              </a:ext>
            </a:extLst>
          </p:cNvPr>
          <p:cNvSpPr txBox="1"/>
          <p:nvPr/>
        </p:nvSpPr>
        <p:spPr>
          <a:xfrm>
            <a:off x="22342424" y="9464467"/>
            <a:ext cx="790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(2) Anteil der Suchanfragen von Datensätzen an den jeweiligen Themen</a:t>
            </a:r>
          </a:p>
        </p:txBody>
      </p:sp>
      <p:pic>
        <p:nvPicPr>
          <p:cNvPr id="1024" name="Grafik 1023">
            <a:extLst>
              <a:ext uri="{FF2B5EF4-FFF2-40B4-BE49-F238E27FC236}">
                <a16:creationId xmlns:a16="http://schemas.microsoft.com/office/drawing/2014/main" id="{B45F88C4-63ED-8541-A10E-26FA83A0B5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1047607" y="8385294"/>
            <a:ext cx="5306413" cy="4275671"/>
          </a:xfrm>
          <a:prstGeom prst="rect">
            <a:avLst/>
          </a:prstGeom>
        </p:spPr>
      </p:pic>
      <p:pic>
        <p:nvPicPr>
          <p:cNvPr id="1029" name="Grafik 1028">
            <a:extLst>
              <a:ext uri="{FF2B5EF4-FFF2-40B4-BE49-F238E27FC236}">
                <a16:creationId xmlns:a16="http://schemas.microsoft.com/office/drawing/2014/main" id="{9184F4C4-C7CA-4D46-AA43-8C162C4014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04687" y="9864969"/>
            <a:ext cx="10684502" cy="4401204"/>
          </a:xfrm>
          <a:prstGeom prst="rect">
            <a:avLst/>
          </a:prstGeom>
        </p:spPr>
      </p:pic>
      <p:sp>
        <p:nvSpPr>
          <p:cNvPr id="1032" name="Abgerundetes Rechteck 1031">
            <a:extLst>
              <a:ext uri="{FF2B5EF4-FFF2-40B4-BE49-F238E27FC236}">
                <a16:creationId xmlns:a16="http://schemas.microsoft.com/office/drawing/2014/main" id="{961DA8DD-D3C1-5343-BD5D-4E113B4482AD}"/>
              </a:ext>
            </a:extLst>
          </p:cNvPr>
          <p:cNvSpPr/>
          <p:nvPr/>
        </p:nvSpPr>
        <p:spPr>
          <a:xfrm>
            <a:off x="17429913" y="10219872"/>
            <a:ext cx="10659276" cy="73845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BC86EED5-E629-5942-B63C-4CCCD955C034}"/>
              </a:ext>
            </a:extLst>
          </p:cNvPr>
          <p:cNvSpPr/>
          <p:nvPr/>
        </p:nvSpPr>
        <p:spPr>
          <a:xfrm>
            <a:off x="17678165" y="12207861"/>
            <a:ext cx="10684502" cy="471240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98BD1D83-CA7F-9C4C-A54A-117BCB031280}"/>
              </a:ext>
            </a:extLst>
          </p:cNvPr>
          <p:cNvSpPr/>
          <p:nvPr/>
        </p:nvSpPr>
        <p:spPr>
          <a:xfrm>
            <a:off x="17678165" y="13242579"/>
            <a:ext cx="10684502" cy="471239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1B480879-453C-5243-947F-F16A38A98418}"/>
              </a:ext>
            </a:extLst>
          </p:cNvPr>
          <p:cNvSpPr txBox="1"/>
          <p:nvPr/>
        </p:nvSpPr>
        <p:spPr>
          <a:xfrm>
            <a:off x="15809115" y="14411139"/>
            <a:ext cx="138703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nur 34 % der Datensätze haben Informationen über die Lizenz</a:t>
            </a:r>
            <a:r>
              <a:rPr lang="de-DE" sz="4000" dirty="0">
                <a:effectLst/>
              </a:rPr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nur 44 % stellen einen Download für die Daten zur Verfügung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weniger als 1 % der Datensätze in dem Korpus liegen in verknüpften Datenformaten (z.B. RDF) vor</a:t>
            </a:r>
            <a:r>
              <a:rPr lang="de-DE" sz="4000" dirty="0">
                <a:effectLst/>
              </a:rPr>
              <a:t> </a:t>
            </a:r>
            <a:endParaRPr lang="de-DE" sz="4000" dirty="0"/>
          </a:p>
        </p:txBody>
      </p: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2D6C793E-407D-0C49-B520-23CF25EE2D1D}"/>
              </a:ext>
            </a:extLst>
          </p:cNvPr>
          <p:cNvSpPr txBox="1"/>
          <p:nvPr/>
        </p:nvSpPr>
        <p:spPr>
          <a:xfrm>
            <a:off x="17391175" y="14202670"/>
            <a:ext cx="11903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(3) Prozentanteil der Datensätze mit spezifischen Eigenschaften gespeichert in den Metadaten</a:t>
            </a:r>
          </a:p>
        </p:txBody>
      </p:sp>
      <p:sp>
        <p:nvSpPr>
          <p:cNvPr id="1036" name="Textfeld 1035">
            <a:extLst>
              <a:ext uri="{FF2B5EF4-FFF2-40B4-BE49-F238E27FC236}">
                <a16:creationId xmlns:a16="http://schemas.microsoft.com/office/drawing/2014/main" id="{D19D19CA-A8B4-FD43-88E4-4F7687C735A7}"/>
              </a:ext>
            </a:extLst>
          </p:cNvPr>
          <p:cNvSpPr txBox="1"/>
          <p:nvPr/>
        </p:nvSpPr>
        <p:spPr>
          <a:xfrm>
            <a:off x="15915315" y="26228506"/>
            <a:ext cx="13798759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Dataset Search hat einen sehr dynamischen Korpus (s. Grafik 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der Korpus repräsentiert jedoch nicht die Gesamtheit der Datenpools im Web</a:t>
            </a:r>
          </a:p>
          <a:p>
            <a:r>
              <a:rPr lang="de-DE" sz="4000" u="sng" dirty="0"/>
              <a:t>Ziele</a:t>
            </a:r>
            <a:r>
              <a:rPr lang="de-DE" sz="4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Verbesserung der Technik zu automatisierten Bereinigung, Normalisierung und Abstimmung von Metadaten (in </a:t>
            </a:r>
            <a:r>
              <a:rPr lang="de-DE" sz="4000" dirty="0" err="1"/>
              <a:t>schema.org</a:t>
            </a:r>
            <a:r>
              <a:rPr lang="de-DE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die Provider sollen Nachrichten erhalten, wenn ihre Metadaten in </a:t>
            </a:r>
            <a:r>
              <a:rPr lang="de-DE" sz="4000" dirty="0" err="1"/>
              <a:t>schema.org</a:t>
            </a:r>
            <a:r>
              <a:rPr lang="de-DE" sz="4000" dirty="0"/>
              <a:t> unvollständig sind (s. Problem in Tabelle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 err="1"/>
              <a:t>Crowdsourcing</a:t>
            </a:r>
            <a:r>
              <a:rPr lang="de-DE" sz="4000" dirty="0"/>
              <a:t>: Die Nutzer von Datensätzen korrigieren oder weisen selbst auf die fehlenden Metadaten 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000" dirty="0"/>
              <a:t>Anreize schaffen, dass Provider Lizenzinformationen veröffentlichen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37" name="Grafik 1036">
            <a:extLst>
              <a:ext uri="{FF2B5EF4-FFF2-40B4-BE49-F238E27FC236}">
                <a16:creationId xmlns:a16="http://schemas.microsoft.com/office/drawing/2014/main" id="{E24DF9CA-15B4-B94F-8A42-DC36814F58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82944" y="34953704"/>
            <a:ext cx="13195574" cy="3625379"/>
          </a:xfrm>
          <a:prstGeom prst="rect">
            <a:avLst/>
          </a:prstGeom>
        </p:spPr>
      </p:pic>
      <p:sp>
        <p:nvSpPr>
          <p:cNvPr id="1040" name="Textfeld 1039">
            <a:extLst>
              <a:ext uri="{FF2B5EF4-FFF2-40B4-BE49-F238E27FC236}">
                <a16:creationId xmlns:a16="http://schemas.microsoft.com/office/drawing/2014/main" id="{06116E1E-68C3-1B4D-9038-1A8EF1B84684}"/>
              </a:ext>
            </a:extLst>
          </p:cNvPr>
          <p:cNvSpPr txBox="1"/>
          <p:nvPr/>
        </p:nvSpPr>
        <p:spPr>
          <a:xfrm>
            <a:off x="19912758" y="38584988"/>
            <a:ext cx="6528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(a) Wann wurde ein Datensatz zuletzt aktualisiert? 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ACE538AB-E7E0-A640-8703-7A6EF6322F42}"/>
              </a:ext>
            </a:extLst>
          </p:cNvPr>
          <p:cNvSpPr txBox="1"/>
          <p:nvPr/>
        </p:nvSpPr>
        <p:spPr>
          <a:xfrm>
            <a:off x="-11016903" y="13010025"/>
            <a:ext cx="406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(i) Veränderung der Datensätze</a:t>
            </a:r>
          </a:p>
        </p:txBody>
      </p:sp>
      <p:pic>
        <p:nvPicPr>
          <p:cNvPr id="1043" name="Picture 8">
            <a:extLst>
              <a:ext uri="{FF2B5EF4-FFF2-40B4-BE49-F238E27FC236}">
                <a16:creationId xmlns:a16="http://schemas.microsoft.com/office/drawing/2014/main" id="{F427CA3E-E2E9-6241-B6FA-4BDE084E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82" y="39984235"/>
            <a:ext cx="1729095" cy="17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12CF1901-621F-694D-933E-CBADA240CD29}"/>
              </a:ext>
            </a:extLst>
          </p:cNvPr>
          <p:cNvSpPr txBox="1"/>
          <p:nvPr/>
        </p:nvSpPr>
        <p:spPr>
          <a:xfrm>
            <a:off x="3313839" y="39963523"/>
            <a:ext cx="25814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Referenzen</a:t>
            </a:r>
            <a:r>
              <a:rPr lang="de-DE" sz="2800" dirty="0"/>
              <a:t>:</a:t>
            </a:r>
          </a:p>
          <a:p>
            <a:r>
              <a:rPr lang="de-DE" sz="2800" dirty="0" err="1"/>
              <a:t>Benjelloun</a:t>
            </a:r>
            <a:r>
              <a:rPr lang="de-DE" sz="2800" dirty="0"/>
              <a:t>, O., Chen, S., </a:t>
            </a:r>
            <a:r>
              <a:rPr lang="de-DE" sz="2800" dirty="0" err="1"/>
              <a:t>Noy</a:t>
            </a:r>
            <a:r>
              <a:rPr lang="de-DE" sz="2800" dirty="0"/>
              <a:t>, N.: „Google </a:t>
            </a:r>
            <a:r>
              <a:rPr lang="de-DE" sz="2800" dirty="0" err="1"/>
              <a:t>dataset</a:t>
            </a:r>
            <a:r>
              <a:rPr lang="de-DE" sz="2800" dirty="0"/>
              <a:t> </a:t>
            </a:r>
            <a:r>
              <a:rPr lang="de-DE" sz="2800" dirty="0" err="1"/>
              <a:t>search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numbers</a:t>
            </a:r>
            <a:r>
              <a:rPr lang="de-DE" sz="2800" dirty="0"/>
              <a:t>.“; International </a:t>
            </a:r>
            <a:r>
              <a:rPr lang="de-DE" sz="2800" dirty="0" err="1"/>
              <a:t>Semantic</a:t>
            </a:r>
            <a:r>
              <a:rPr lang="de-DE" sz="2800" dirty="0"/>
              <a:t> Web Conference. Springer, Cham, 2020.</a:t>
            </a:r>
          </a:p>
          <a:p>
            <a:r>
              <a:rPr lang="de-DE" sz="2800" dirty="0" err="1"/>
              <a:t>Noy</a:t>
            </a:r>
            <a:r>
              <a:rPr lang="de-DE" sz="2800" dirty="0"/>
              <a:t>, N., </a:t>
            </a:r>
            <a:r>
              <a:rPr lang="de-DE" sz="2800" dirty="0" err="1"/>
              <a:t>Benjelloun</a:t>
            </a:r>
            <a:r>
              <a:rPr lang="de-DE" sz="2800" dirty="0"/>
              <a:t>, O.: „An Analysis of Online Datasets Using Dataset Search“; Google Al Blog, 2020.</a:t>
            </a:r>
          </a:p>
          <a:p>
            <a:r>
              <a:rPr lang="de-DE" sz="2800" dirty="0"/>
              <a:t>Burgess, M., </a:t>
            </a:r>
            <a:r>
              <a:rPr lang="de-DE" sz="2800" dirty="0" err="1"/>
              <a:t>Noy</a:t>
            </a:r>
            <a:r>
              <a:rPr lang="de-DE" sz="2800" dirty="0"/>
              <a:t>, N.: „Building Google Dataset Search and Fostering an Open Data </a:t>
            </a:r>
            <a:r>
              <a:rPr lang="de-DE" sz="2800" dirty="0" err="1"/>
              <a:t>Ecosystem</a:t>
            </a:r>
            <a:r>
              <a:rPr lang="de-DE" sz="2800" dirty="0"/>
              <a:t>“; Google Al Blog, 2018.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B060D5-35D2-E34C-BCC2-1937DFADCDE4}"/>
              </a:ext>
            </a:extLst>
          </p:cNvPr>
          <p:cNvSpPr txBox="1"/>
          <p:nvPr/>
        </p:nvSpPr>
        <p:spPr>
          <a:xfrm>
            <a:off x="13394340" y="2445915"/>
            <a:ext cx="348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CADEMY ENGRAVED LET PLAIN:1.0" panose="02000000000000000000" pitchFamily="2" charset="0"/>
              </a:rPr>
              <a:t>Julian Dillmann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3958B4-C53B-6548-A6D2-7D0B1EE84566}"/>
              </a:ext>
            </a:extLst>
          </p:cNvPr>
          <p:cNvSpPr txBox="1"/>
          <p:nvPr/>
        </p:nvSpPr>
        <p:spPr>
          <a:xfrm>
            <a:off x="20227656" y="2336649"/>
            <a:ext cx="9066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4000" b="1" dirty="0" err="1">
                <a:latin typeface="ACADEMY ENGRAVED LET PLAIN:1.0" panose="02000000000000000000" pitchFamily="2" charset="0"/>
              </a:rPr>
              <a:t>julian.dillmann@studium.uni-hamburg.de</a:t>
            </a:r>
            <a:endParaRPr lang="de-DE" sz="40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A0E72-A6C8-4D1F-96C4-F50C03CAA1B8}"/>
              </a:ext>
            </a:extLst>
          </p:cNvPr>
          <p:cNvSpPr txBox="1"/>
          <p:nvPr/>
        </p:nvSpPr>
        <p:spPr>
          <a:xfrm>
            <a:off x="1069419" y="4030766"/>
            <a:ext cx="13310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Funktionsweise: Google Dataset Search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54ABB2-20BB-4474-B466-F1768ED56549}"/>
              </a:ext>
            </a:extLst>
          </p:cNvPr>
          <p:cNvSpPr txBox="1"/>
          <p:nvPr/>
        </p:nvSpPr>
        <p:spPr>
          <a:xfrm>
            <a:off x="1045323" y="24971548"/>
            <a:ext cx="1368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e-DE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Schema.org: Die Organisation des Datenpools</a:t>
            </a:r>
            <a:endParaRPr lang="de-DE" sz="4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149998-A1BA-4C7F-93D0-A6A6F8AF55C6}"/>
              </a:ext>
            </a:extLst>
          </p:cNvPr>
          <p:cNvSpPr txBox="1"/>
          <p:nvPr/>
        </p:nvSpPr>
        <p:spPr>
          <a:xfrm>
            <a:off x="809176" y="32568759"/>
            <a:ext cx="1337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Pfad Schema.org/Dataset: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A26E8068-B85E-4611-A05B-97F4B987A9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46917" y="33433730"/>
            <a:ext cx="5869526" cy="531492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783FB885-4946-41E2-903F-CEDC8BABD4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64165" y="33965222"/>
            <a:ext cx="5869604" cy="1380332"/>
          </a:xfrm>
          <a:prstGeom prst="rect">
            <a:avLst/>
          </a:prstGeom>
        </p:spPr>
      </p:pic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525503E9-BC7A-49D8-BEEA-B25001701FA3}"/>
              </a:ext>
            </a:extLst>
          </p:cNvPr>
          <p:cNvSpPr/>
          <p:nvPr/>
        </p:nvSpPr>
        <p:spPr>
          <a:xfrm>
            <a:off x="15581438" y="24657236"/>
            <a:ext cx="14097984" cy="15156698"/>
          </a:xfrm>
          <a:prstGeom prst="wedgeRoundRectCallout">
            <a:avLst>
              <a:gd name="adj1" fmla="val -36930"/>
              <a:gd name="adj2" fmla="val -54664"/>
              <a:gd name="adj3" fmla="val 16667"/>
            </a:avLst>
          </a:prstGeom>
          <a:noFill/>
          <a:ln w="63500">
            <a:solidFill>
              <a:srgbClr val="00B0F0"/>
            </a:solidFill>
          </a:ln>
          <a:effectLst>
            <a:glow rad="190500">
              <a:schemeClr val="accent5">
                <a:lumMod val="50000"/>
                <a:alpha val="3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Sprechblase: rechteckig mit abgerundeten Ecken 63">
            <a:extLst>
              <a:ext uri="{FF2B5EF4-FFF2-40B4-BE49-F238E27FC236}">
                <a16:creationId xmlns:a16="http://schemas.microsoft.com/office/drawing/2014/main" id="{B35DDD0E-1739-415B-8D87-81E5ACB800D5}"/>
              </a:ext>
            </a:extLst>
          </p:cNvPr>
          <p:cNvSpPr/>
          <p:nvPr/>
        </p:nvSpPr>
        <p:spPr>
          <a:xfrm>
            <a:off x="595790" y="24657235"/>
            <a:ext cx="14614521" cy="15156698"/>
          </a:xfrm>
          <a:prstGeom prst="wedgeRoundRectCallout">
            <a:avLst>
              <a:gd name="adj1" fmla="val 37955"/>
              <a:gd name="adj2" fmla="val -54446"/>
              <a:gd name="adj3" fmla="val 16667"/>
            </a:avLst>
          </a:prstGeom>
          <a:noFill/>
          <a:ln w="63500">
            <a:solidFill>
              <a:srgbClr val="92D050"/>
            </a:solidFill>
          </a:ln>
          <a:effectLst>
            <a:glow rad="152400">
              <a:srgbClr val="00B050">
                <a:alpha val="3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Sprechblase: rechteckig mit abgerundeten Ecken 64">
            <a:extLst>
              <a:ext uri="{FF2B5EF4-FFF2-40B4-BE49-F238E27FC236}">
                <a16:creationId xmlns:a16="http://schemas.microsoft.com/office/drawing/2014/main" id="{512D2603-BC00-4921-B44F-09EF7D691B4A}"/>
              </a:ext>
            </a:extLst>
          </p:cNvPr>
          <p:cNvSpPr/>
          <p:nvPr/>
        </p:nvSpPr>
        <p:spPr>
          <a:xfrm>
            <a:off x="595790" y="3564399"/>
            <a:ext cx="14432409" cy="16902275"/>
          </a:xfrm>
          <a:prstGeom prst="wedgeRoundRectCallout">
            <a:avLst>
              <a:gd name="adj1" fmla="val 38400"/>
              <a:gd name="adj2" fmla="val 53823"/>
              <a:gd name="adj3" fmla="val 16667"/>
            </a:avLst>
          </a:prstGeom>
          <a:noFill/>
          <a:ln w="63500">
            <a:solidFill>
              <a:srgbClr val="FFFF00"/>
            </a:solidFill>
          </a:ln>
          <a:effectLst>
            <a:glow rad="190500">
              <a:schemeClr val="accent4">
                <a:lumMod val="60000"/>
                <a:lumOff val="40000"/>
                <a:alpha val="50000"/>
              </a:schemeClr>
            </a:glow>
            <a:outerShdw blurRad="635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Sprechblase: rechteckig mit abgerundeten Ecken 65">
            <a:extLst>
              <a:ext uri="{FF2B5EF4-FFF2-40B4-BE49-F238E27FC236}">
                <a16:creationId xmlns:a16="http://schemas.microsoft.com/office/drawing/2014/main" id="{BF4DC776-3FCB-4E01-8ECA-04B46BA77C5B}"/>
              </a:ext>
            </a:extLst>
          </p:cNvPr>
          <p:cNvSpPr/>
          <p:nvPr/>
        </p:nvSpPr>
        <p:spPr>
          <a:xfrm>
            <a:off x="15387705" y="3564400"/>
            <a:ext cx="14291717" cy="16902274"/>
          </a:xfrm>
          <a:prstGeom prst="wedgeRoundRectCallout">
            <a:avLst>
              <a:gd name="adj1" fmla="val -39119"/>
              <a:gd name="adj2" fmla="val 54530"/>
              <a:gd name="adj3" fmla="val 16667"/>
            </a:avLst>
          </a:prstGeom>
          <a:noFill/>
          <a:ln w="63500">
            <a:solidFill>
              <a:srgbClr val="FF0000"/>
            </a:solidFill>
          </a:ln>
          <a:effectLst>
            <a:glow rad="127000">
              <a:srgbClr val="C00000">
                <a:alpha val="4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FA588F7-A18A-433A-98C9-DF9A0F14D547}"/>
              </a:ext>
            </a:extLst>
          </p:cNvPr>
          <p:cNvSpPr/>
          <p:nvPr/>
        </p:nvSpPr>
        <p:spPr>
          <a:xfrm>
            <a:off x="1423692" y="21236404"/>
            <a:ext cx="27628068" cy="2651102"/>
          </a:xfrm>
          <a:prstGeom prst="roundRect">
            <a:avLst/>
          </a:prstGeom>
          <a:noFill/>
          <a:ln w="123825">
            <a:solidFill>
              <a:srgbClr val="EC1B24"/>
            </a:solidFill>
          </a:ln>
          <a:effectLst>
            <a:glow rad="228600">
              <a:srgbClr val="EC1B24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CE11A79-A57A-4404-9CF4-11B6D1E10E9D}"/>
              </a:ext>
            </a:extLst>
          </p:cNvPr>
          <p:cNvSpPr txBox="1"/>
          <p:nvPr/>
        </p:nvSpPr>
        <p:spPr>
          <a:xfrm>
            <a:off x="16333056" y="24971548"/>
            <a:ext cx="1283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Verbesserungen für Google Dataset Search</a:t>
            </a:r>
          </a:p>
        </p:txBody>
      </p:sp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125B1FE2-4B07-4C1A-9089-BF3300FC70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223937"/>
              </p:ext>
            </p:extLst>
          </p:nvPr>
        </p:nvGraphicFramePr>
        <p:xfrm>
          <a:off x="-11504754" y="23258165"/>
          <a:ext cx="5038725" cy="349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157208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Office PowerPoint</Application>
  <PresentationFormat>Benutzerdefiniert</PresentationFormat>
  <Paragraphs>57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ACADEMY ENGRAVED LET PLAIN:1.0</vt:lpstr>
      <vt:lpstr>Arial</vt:lpstr>
      <vt:lpstr>Calibri</vt:lpstr>
      <vt:lpstr>Calibri Light</vt:lpstr>
      <vt:lpstr>Castellar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Dillmann</dc:creator>
  <cp:lastModifiedBy>Julian Dillmann</cp:lastModifiedBy>
  <cp:revision>2</cp:revision>
  <cp:lastPrinted>2021-12-01T16:46:01Z</cp:lastPrinted>
  <dcterms:created xsi:type="dcterms:W3CDTF">2021-11-21T12:53:10Z</dcterms:created>
  <dcterms:modified xsi:type="dcterms:W3CDTF">2021-12-11T22:50:45Z</dcterms:modified>
</cp:coreProperties>
</file>