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5" r:id="rId5"/>
    <p:sldId id="258" r:id="rId6"/>
    <p:sldId id="263" r:id="rId7"/>
    <p:sldId id="260" r:id="rId8"/>
    <p:sldId id="267" r:id="rId9"/>
    <p:sldId id="261" r:id="rId10"/>
    <p:sldId id="268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A96C0-E653-4B86-AA9F-38A4DEA8C247}" v="27" dt="2022-01-02T19:26:59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illmann" userId="a479c205-871c-41e8-a900-42092fa71a61" providerId="ADAL" clId="{FBFA96C0-E653-4B86-AA9F-38A4DEA8C247}"/>
    <pc:docChg chg="undo custSel addSld delSld modSld sldOrd">
      <pc:chgData name="Julian Dillmann" userId="a479c205-871c-41e8-a900-42092fa71a61" providerId="ADAL" clId="{FBFA96C0-E653-4B86-AA9F-38A4DEA8C247}" dt="2022-01-02T19:42:45.619" v="333" actId="20577"/>
      <pc:docMkLst>
        <pc:docMk/>
      </pc:docMkLst>
      <pc:sldChg chg="addSp delSp modSp mod setBg setClrOvrMap">
        <pc:chgData name="Julian Dillmann" userId="a479c205-871c-41e8-a900-42092fa71a61" providerId="ADAL" clId="{FBFA96C0-E653-4B86-AA9F-38A4DEA8C247}" dt="2022-01-02T19:14:09.626" v="91" actId="1076"/>
        <pc:sldMkLst>
          <pc:docMk/>
          <pc:sldMk cId="739725562" sldId="260"/>
        </pc:sldMkLst>
        <pc:spChg chg="mod ord">
          <ac:chgData name="Julian Dillmann" userId="a479c205-871c-41e8-a900-42092fa71a61" providerId="ADAL" clId="{FBFA96C0-E653-4B86-AA9F-38A4DEA8C247}" dt="2022-01-02T18:59:51.738" v="24" actId="26606"/>
          <ac:spMkLst>
            <pc:docMk/>
            <pc:sldMk cId="739725562" sldId="260"/>
            <ac:spMk id="2" creationId="{17608F13-88AE-41D2-9A5E-E93B5B74A61D}"/>
          </ac:spMkLst>
        </pc:spChg>
        <pc:spChg chg="del">
          <ac:chgData name="Julian Dillmann" userId="a479c205-871c-41e8-a900-42092fa71a61" providerId="ADAL" clId="{FBFA96C0-E653-4B86-AA9F-38A4DEA8C247}" dt="2022-01-02T18:57:59.116" v="0"/>
          <ac:spMkLst>
            <pc:docMk/>
            <pc:sldMk cId="739725562" sldId="260"/>
            <ac:spMk id="3" creationId="{700C53C4-D626-4E36-ABD6-BB0DBD7DE5A4}"/>
          </ac:spMkLst>
        </pc:spChg>
        <pc:spChg chg="mod ord">
          <ac:chgData name="Julian Dillmann" userId="a479c205-871c-41e8-a900-42092fa71a61" providerId="ADAL" clId="{FBFA96C0-E653-4B86-AA9F-38A4DEA8C247}" dt="2022-01-02T18:59:51.738" v="24" actId="26606"/>
          <ac:spMkLst>
            <pc:docMk/>
            <pc:sldMk cId="739725562" sldId="260"/>
            <ac:spMk id="4" creationId="{B989A032-2D0E-40AB-9E45-7F1C22EE38CE}"/>
          </ac:spMkLst>
        </pc:spChg>
        <pc:spChg chg="mod ord">
          <ac:chgData name="Julian Dillmann" userId="a479c205-871c-41e8-a900-42092fa71a61" providerId="ADAL" clId="{FBFA96C0-E653-4B86-AA9F-38A4DEA8C247}" dt="2022-01-02T18:59:51.738" v="24" actId="26606"/>
          <ac:spMkLst>
            <pc:docMk/>
            <pc:sldMk cId="739725562" sldId="260"/>
            <ac:spMk id="5" creationId="{E843F349-4EB3-4CF0-89D3-4115CEB3EBC0}"/>
          </ac:spMkLst>
        </pc:spChg>
        <pc:spChg chg="mod ord">
          <ac:chgData name="Julian Dillmann" userId="a479c205-871c-41e8-a900-42092fa71a61" providerId="ADAL" clId="{FBFA96C0-E653-4B86-AA9F-38A4DEA8C247}" dt="2022-01-02T18:59:51.738" v="24" actId="26606"/>
          <ac:spMkLst>
            <pc:docMk/>
            <pc:sldMk cId="739725562" sldId="260"/>
            <ac:spMk id="6" creationId="{86C54A27-6696-4256-BC40-E9FB36F37D1B}"/>
          </ac:spMkLst>
        </pc:spChg>
        <pc:spChg chg="add del mod">
          <ac:chgData name="Julian Dillmann" userId="a479c205-871c-41e8-a900-42092fa71a61" providerId="ADAL" clId="{FBFA96C0-E653-4B86-AA9F-38A4DEA8C247}" dt="2022-01-02T19:02:23.821" v="36"/>
          <ac:spMkLst>
            <pc:docMk/>
            <pc:sldMk cId="739725562" sldId="260"/>
            <ac:spMk id="14" creationId="{80ADD420-9581-4953-A56F-A1AB03915188}"/>
          </ac:spMkLst>
        </pc:spChg>
        <pc:spChg chg="add del">
          <ac:chgData name="Julian Dillmann" userId="a479c205-871c-41e8-a900-42092fa71a61" providerId="ADAL" clId="{FBFA96C0-E653-4B86-AA9F-38A4DEA8C247}" dt="2022-01-02T18:59:07.797" v="16" actId="26606"/>
          <ac:spMkLst>
            <pc:docMk/>
            <pc:sldMk cId="739725562" sldId="260"/>
            <ac:spMk id="16" creationId="{318667FB-2E56-450F-9C08-D4AB59DDBCB5}"/>
          </ac:spMkLst>
        </pc:spChg>
        <pc:spChg chg="add del">
          <ac:chgData name="Julian Dillmann" userId="a479c205-871c-41e8-a900-42092fa71a61" providerId="ADAL" clId="{FBFA96C0-E653-4B86-AA9F-38A4DEA8C247}" dt="2022-01-02T18:58:55.721" v="10" actId="26606"/>
          <ac:spMkLst>
            <pc:docMk/>
            <pc:sldMk cId="739725562" sldId="260"/>
            <ac:spMk id="17" creationId="{D12DDE76-C203-4047-9998-63900085B5E8}"/>
          </ac:spMkLst>
        </pc:spChg>
        <pc:spChg chg="add del">
          <ac:chgData name="Julian Dillmann" userId="a479c205-871c-41e8-a900-42092fa71a61" providerId="ADAL" clId="{FBFA96C0-E653-4B86-AA9F-38A4DEA8C247}" dt="2022-01-02T18:58:58.322" v="12" actId="26606"/>
          <ac:spMkLst>
            <pc:docMk/>
            <pc:sldMk cId="739725562" sldId="260"/>
            <ac:spMk id="19" creationId="{A5271697-90F1-4A23-8EF2-0179F2EAFACB}"/>
          </ac:spMkLst>
        </pc:spChg>
        <pc:spChg chg="add del">
          <ac:chgData name="Julian Dillmann" userId="a479c205-871c-41e8-a900-42092fa71a61" providerId="ADAL" clId="{FBFA96C0-E653-4B86-AA9F-38A4DEA8C247}" dt="2022-01-02T18:58:58.322" v="12" actId="26606"/>
          <ac:spMkLst>
            <pc:docMk/>
            <pc:sldMk cId="739725562" sldId="260"/>
            <ac:spMk id="20" creationId="{7316481C-0A49-4796-812B-0D64F063B720}"/>
          </ac:spMkLst>
        </pc:spChg>
        <pc:spChg chg="add del">
          <ac:chgData name="Julian Dillmann" userId="a479c205-871c-41e8-a900-42092fa71a61" providerId="ADAL" clId="{FBFA96C0-E653-4B86-AA9F-38A4DEA8C247}" dt="2022-01-02T18:58:58.322" v="12" actId="26606"/>
          <ac:spMkLst>
            <pc:docMk/>
            <pc:sldMk cId="739725562" sldId="260"/>
            <ac:spMk id="43" creationId="{D9F5512A-48E1-4C07-B75E-3CCC517B6804}"/>
          </ac:spMkLst>
        </pc:spChg>
        <pc:spChg chg="add del mod">
          <ac:chgData name="Julian Dillmann" userId="a479c205-871c-41e8-a900-42092fa71a61" providerId="ADAL" clId="{FBFA96C0-E653-4B86-AA9F-38A4DEA8C247}" dt="2022-01-02T19:08:56.518" v="45" actId="1957"/>
          <ac:spMkLst>
            <pc:docMk/>
            <pc:sldMk cId="739725562" sldId="260"/>
            <ac:spMk id="44" creationId="{8C1D2DBB-76B1-4848-8AA3-FF551F721F5E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45" creationId="{CDA1A2E9-63FE-408D-A803-8E306ECAB4B3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46" creationId="{FB2B6738-30C2-42E0-92BA-500EEE519974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47" creationId="{FBE9F90C-C163-435B-9A68-D15C92D1CF2B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48" creationId="{736FE8F5-3FB3-48E6-995A-0B23EE9E182B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49" creationId="{A4977D79-90D9-48E1-B887-CE7ABE7A7E53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50" creationId="{1A882A9F-F4E9-4E23-8F0B-20B5DF42EAA9}"/>
          </ac:spMkLst>
        </pc:spChg>
        <pc:spChg chg="add del">
          <ac:chgData name="Julian Dillmann" userId="a479c205-871c-41e8-a900-42092fa71a61" providerId="ADAL" clId="{FBFA96C0-E653-4B86-AA9F-38A4DEA8C247}" dt="2022-01-02T18:59:01.528" v="14" actId="26606"/>
          <ac:spMkLst>
            <pc:docMk/>
            <pc:sldMk cId="739725562" sldId="260"/>
            <ac:spMk id="51" creationId="{05B90C22-87CC-4834-9BCA-D90C15710D0F}"/>
          </ac:spMkLst>
        </pc:spChg>
        <pc:spChg chg="add del">
          <ac:chgData name="Julian Dillmann" userId="a479c205-871c-41e8-a900-42092fa71a61" providerId="ADAL" clId="{FBFA96C0-E653-4B86-AA9F-38A4DEA8C247}" dt="2022-01-02T18:59:07.797" v="16" actId="26606"/>
          <ac:spMkLst>
            <pc:docMk/>
            <pc:sldMk cId="739725562" sldId="260"/>
            <ac:spMk id="53" creationId="{10A05691-F36F-44DD-904C-144D68CAF7BD}"/>
          </ac:spMkLst>
        </pc:spChg>
        <pc:spChg chg="add del">
          <ac:chgData name="Julian Dillmann" userId="a479c205-871c-41e8-a900-42092fa71a61" providerId="ADAL" clId="{FBFA96C0-E653-4B86-AA9F-38A4DEA8C247}" dt="2022-01-02T18:59:13.612" v="18" actId="26606"/>
          <ac:spMkLst>
            <pc:docMk/>
            <pc:sldMk cId="739725562" sldId="260"/>
            <ac:spMk id="57" creationId="{247AB924-1B87-43FC-B7C7-B112D5C51A0E}"/>
          </ac:spMkLst>
        </pc:spChg>
        <pc:spChg chg="add del">
          <ac:chgData name="Julian Dillmann" userId="a479c205-871c-41e8-a900-42092fa71a61" providerId="ADAL" clId="{FBFA96C0-E653-4B86-AA9F-38A4DEA8C247}" dt="2022-01-02T18:59:18.940" v="20" actId="26606"/>
          <ac:spMkLst>
            <pc:docMk/>
            <pc:sldMk cId="739725562" sldId="260"/>
            <ac:spMk id="60" creationId="{799709F6-819A-4A9B-B299-52B516DA202B}"/>
          </ac:spMkLst>
        </pc:spChg>
        <pc:spChg chg="add del">
          <ac:chgData name="Julian Dillmann" userId="a479c205-871c-41e8-a900-42092fa71a61" providerId="ADAL" clId="{FBFA96C0-E653-4B86-AA9F-38A4DEA8C247}" dt="2022-01-02T18:59:18.940" v="20" actId="26606"/>
          <ac:spMkLst>
            <pc:docMk/>
            <pc:sldMk cId="739725562" sldId="260"/>
            <ac:spMk id="63" creationId="{F1DE8CD7-DBAC-4941-8798-4CD9DD041969}"/>
          </ac:spMkLst>
        </pc:spChg>
        <pc:spChg chg="add del">
          <ac:chgData name="Julian Dillmann" userId="a479c205-871c-41e8-a900-42092fa71a61" providerId="ADAL" clId="{FBFA96C0-E653-4B86-AA9F-38A4DEA8C247}" dt="2022-01-02T18:59:23.821" v="22" actId="26606"/>
          <ac:spMkLst>
            <pc:docMk/>
            <pc:sldMk cId="739725562" sldId="260"/>
            <ac:spMk id="65" creationId="{50D1C5B3-B60D-4696-AE60-100D5EC8AB5D}"/>
          </ac:spMkLst>
        </pc:spChg>
        <pc:spChg chg="add del">
          <ac:chgData name="Julian Dillmann" userId="a479c205-871c-41e8-a900-42092fa71a61" providerId="ADAL" clId="{FBFA96C0-E653-4B86-AA9F-38A4DEA8C247}" dt="2022-01-02T18:59:23.821" v="22" actId="26606"/>
          <ac:spMkLst>
            <pc:docMk/>
            <pc:sldMk cId="739725562" sldId="260"/>
            <ac:spMk id="70" creationId="{D73B34BE-3186-4507-B26E-CE461938E713}"/>
          </ac:spMkLst>
        </pc:spChg>
        <pc:spChg chg="add del mod">
          <ac:chgData name="Julian Dillmann" userId="a479c205-871c-41e8-a900-42092fa71a61" providerId="ADAL" clId="{FBFA96C0-E653-4B86-AA9F-38A4DEA8C247}" dt="2022-01-02T19:11:42.233" v="69" actId="478"/>
          <ac:spMkLst>
            <pc:docMk/>
            <pc:sldMk cId="739725562" sldId="260"/>
            <ac:spMk id="74" creationId="{FCF86D5F-865F-473E-9758-EF1557D9660B}"/>
          </ac:spMkLst>
        </pc:spChg>
        <pc:spChg chg="add del mod">
          <ac:chgData name="Julian Dillmann" userId="a479c205-871c-41e8-a900-42092fa71a61" providerId="ADAL" clId="{FBFA96C0-E653-4B86-AA9F-38A4DEA8C247}" dt="2022-01-02T19:12:00.935" v="71"/>
          <ac:spMkLst>
            <pc:docMk/>
            <pc:sldMk cId="739725562" sldId="260"/>
            <ac:spMk id="77" creationId="{F818C54F-ECC8-4070-B09A-674F0A33D05D}"/>
          </ac:spMkLst>
        </pc:spChg>
        <pc:spChg chg="add mod">
          <ac:chgData name="Julian Dillmann" userId="a479c205-871c-41e8-a900-42092fa71a61" providerId="ADAL" clId="{FBFA96C0-E653-4B86-AA9F-38A4DEA8C247}" dt="2022-01-02T19:14:04.577" v="90" actId="122"/>
          <ac:spMkLst>
            <pc:docMk/>
            <pc:sldMk cId="739725562" sldId="260"/>
            <ac:spMk id="79" creationId="{AED55AA0-BC79-41CD-B275-24899135E52F}"/>
          </ac:spMkLst>
        </pc:spChg>
        <pc:spChg chg="add mod">
          <ac:chgData name="Julian Dillmann" userId="a479c205-871c-41e8-a900-42092fa71a61" providerId="ADAL" clId="{FBFA96C0-E653-4B86-AA9F-38A4DEA8C247}" dt="2022-01-02T19:14:09.626" v="91" actId="1076"/>
          <ac:spMkLst>
            <pc:docMk/>
            <pc:sldMk cId="739725562" sldId="260"/>
            <ac:spMk id="80" creationId="{5AB6B5E2-06EB-4299-93BF-C80557A9B32E}"/>
          </ac:spMkLst>
        </pc:spChg>
        <pc:grpChg chg="add del">
          <ac:chgData name="Julian Dillmann" userId="a479c205-871c-41e8-a900-42092fa71a61" providerId="ADAL" clId="{FBFA96C0-E653-4B86-AA9F-38A4DEA8C247}" dt="2022-01-02T18:58:58.322" v="12" actId="26606"/>
          <ac:grpSpMkLst>
            <pc:docMk/>
            <pc:sldMk cId="739725562" sldId="260"/>
            <ac:grpSpMk id="21" creationId="{1F49CE81-B2F4-47B2-9D4A-886DCE0A8404}"/>
          </ac:grpSpMkLst>
        </pc:grpChg>
        <pc:grpChg chg="add del">
          <ac:chgData name="Julian Dillmann" userId="a479c205-871c-41e8-a900-42092fa71a61" providerId="ADAL" clId="{FBFA96C0-E653-4B86-AA9F-38A4DEA8C247}" dt="2022-01-02T18:59:18.940" v="20" actId="26606"/>
          <ac:grpSpMkLst>
            <pc:docMk/>
            <pc:sldMk cId="739725562" sldId="260"/>
            <ac:grpSpMk id="61" creationId="{DE956BBB-7B91-4BF1-8CC5-4F1F5C3E0947}"/>
          </ac:grpSpMkLst>
        </pc:grpChg>
        <pc:grpChg chg="add del">
          <ac:chgData name="Julian Dillmann" userId="a479c205-871c-41e8-a900-42092fa71a61" providerId="ADAL" clId="{FBFA96C0-E653-4B86-AA9F-38A4DEA8C247}" dt="2022-01-02T18:59:23.821" v="22" actId="26606"/>
          <ac:grpSpMkLst>
            <pc:docMk/>
            <pc:sldMk cId="739725562" sldId="260"/>
            <ac:grpSpMk id="66" creationId="{73EDDF53-0851-48D4-A466-6FE0DCE91E73}"/>
          </ac:grpSpMkLst>
        </pc:grpChg>
        <pc:graphicFrameChg chg="add del mod">
          <ac:chgData name="Julian Dillmann" userId="a479c205-871c-41e8-a900-42092fa71a61" providerId="ADAL" clId="{FBFA96C0-E653-4B86-AA9F-38A4DEA8C247}" dt="2022-01-02T19:11:39.860" v="68" actId="478"/>
          <ac:graphicFrameMkLst>
            <pc:docMk/>
            <pc:sldMk cId="739725562" sldId="260"/>
            <ac:graphicFrameMk id="59" creationId="{8A4CC395-4EEE-48B4-95D8-2A6714824BBD}"/>
          </ac:graphicFrameMkLst>
        </pc:graphicFrameChg>
        <pc:graphicFrameChg chg="add del mod">
          <ac:chgData name="Julian Dillmann" userId="a479c205-871c-41e8-a900-42092fa71a61" providerId="ADAL" clId="{FBFA96C0-E653-4B86-AA9F-38A4DEA8C247}" dt="2022-01-02T19:11:36.224" v="65" actId="478"/>
          <ac:graphicFrameMkLst>
            <pc:docMk/>
            <pc:sldMk cId="739725562" sldId="260"/>
            <ac:graphicFrameMk id="71" creationId="{24692F7D-855A-4DC5-8B6E-07A8930DD4FB}"/>
          </ac:graphicFrameMkLst>
        </pc:graphicFrameChg>
        <pc:graphicFrameChg chg="add del mod">
          <ac:chgData name="Julian Dillmann" userId="a479c205-871c-41e8-a900-42092fa71a61" providerId="ADAL" clId="{FBFA96C0-E653-4B86-AA9F-38A4DEA8C247}" dt="2022-01-02T19:11:38.275" v="67" actId="478"/>
          <ac:graphicFrameMkLst>
            <pc:docMk/>
            <pc:sldMk cId="739725562" sldId="260"/>
            <ac:graphicFrameMk id="73" creationId="{125B1FE2-4B07-4C1A-9089-BF3300FC70AD}"/>
          </ac:graphicFrameMkLst>
        </pc:graphicFrameChg>
        <pc:graphicFrameChg chg="add del mod">
          <ac:chgData name="Julian Dillmann" userId="a479c205-871c-41e8-a900-42092fa71a61" providerId="ADAL" clId="{FBFA96C0-E653-4B86-AA9F-38A4DEA8C247}" dt="2022-01-02T19:12:00.935" v="71"/>
          <ac:graphicFrameMkLst>
            <pc:docMk/>
            <pc:sldMk cId="739725562" sldId="260"/>
            <ac:graphicFrameMk id="75" creationId="{42A152E4-695F-4449-80F6-65EE58D96E87}"/>
          </ac:graphicFrameMkLst>
        </pc:graphicFrameChg>
        <pc:graphicFrameChg chg="add del mod">
          <ac:chgData name="Julian Dillmann" userId="a479c205-871c-41e8-a900-42092fa71a61" providerId="ADAL" clId="{FBFA96C0-E653-4B86-AA9F-38A4DEA8C247}" dt="2022-01-02T19:12:00.935" v="71"/>
          <ac:graphicFrameMkLst>
            <pc:docMk/>
            <pc:sldMk cId="739725562" sldId="260"/>
            <ac:graphicFrameMk id="76" creationId="{D3697000-A8F6-4718-B7F2-35EA87A74DE8}"/>
          </ac:graphicFrameMkLst>
        </pc:graphicFrameChg>
        <pc:picChg chg="add del mod ord">
          <ac:chgData name="Julian Dillmann" userId="a479c205-871c-41e8-a900-42092fa71a61" providerId="ADAL" clId="{FBFA96C0-E653-4B86-AA9F-38A4DEA8C247}" dt="2022-01-02T19:00:45.950" v="35" actId="478"/>
          <ac:picMkLst>
            <pc:docMk/>
            <pc:sldMk cId="739725562" sldId="260"/>
            <ac:picMk id="8" creationId="{F625AB1D-0BD6-4480-9421-95A46261BA8F}"/>
          </ac:picMkLst>
        </pc:picChg>
        <pc:picChg chg="add del mod ord">
          <ac:chgData name="Julian Dillmann" userId="a479c205-871c-41e8-a900-42092fa71a61" providerId="ADAL" clId="{FBFA96C0-E653-4B86-AA9F-38A4DEA8C247}" dt="2022-01-02T19:00:42.298" v="34" actId="478"/>
          <ac:picMkLst>
            <pc:docMk/>
            <pc:sldMk cId="739725562" sldId="260"/>
            <ac:picMk id="10" creationId="{66882B3E-B62E-4187-9F24-D830E3D39324}"/>
          </ac:picMkLst>
        </pc:picChg>
        <pc:picChg chg="add del mod ord">
          <ac:chgData name="Julian Dillmann" userId="a479c205-871c-41e8-a900-42092fa71a61" providerId="ADAL" clId="{FBFA96C0-E653-4B86-AA9F-38A4DEA8C247}" dt="2022-01-02T19:00:39.011" v="33" actId="478"/>
          <ac:picMkLst>
            <pc:docMk/>
            <pc:sldMk cId="739725562" sldId="260"/>
            <ac:picMk id="12" creationId="{CB2F81FC-026D-4C22-A9F3-88588E862DCF}"/>
          </ac:picMkLst>
        </pc:picChg>
        <pc:picChg chg="add del mod">
          <ac:chgData name="Julian Dillmann" userId="a479c205-871c-41e8-a900-42092fa71a61" providerId="ADAL" clId="{FBFA96C0-E653-4B86-AA9F-38A4DEA8C247}" dt="2022-01-02T19:08:48.016" v="42" actId="478"/>
          <ac:picMkLst>
            <pc:docMk/>
            <pc:sldMk cId="739725562" sldId="260"/>
            <ac:picMk id="18" creationId="{96E72745-33FE-4414-BB31-852D6DDE0B35}"/>
          </ac:picMkLst>
        </pc:picChg>
        <pc:picChg chg="add mod ord">
          <ac:chgData name="Julian Dillmann" userId="a479c205-871c-41e8-a900-42092fa71a61" providerId="ADAL" clId="{FBFA96C0-E653-4B86-AA9F-38A4DEA8C247}" dt="2022-01-02T19:12:36.323" v="76" actId="167"/>
          <ac:picMkLst>
            <pc:docMk/>
            <pc:sldMk cId="739725562" sldId="260"/>
            <ac:picMk id="78" creationId="{63FF440E-25FA-49F8-87D6-9069BB8F37EA}"/>
          </ac:picMkLst>
        </pc:picChg>
        <pc:cxnChg chg="add del">
          <ac:chgData name="Julian Dillmann" userId="a479c205-871c-41e8-a900-42092fa71a61" providerId="ADAL" clId="{FBFA96C0-E653-4B86-AA9F-38A4DEA8C247}" dt="2022-01-02T18:59:13.612" v="18" actId="26606"/>
          <ac:cxnSpMkLst>
            <pc:docMk/>
            <pc:sldMk cId="739725562" sldId="260"/>
            <ac:cxnSpMk id="23" creationId="{DAD2B705-4A9B-408D-AA80-4F41045E09DE}"/>
          </ac:cxnSpMkLst>
        </pc:cxnChg>
        <pc:cxnChg chg="add del">
          <ac:chgData name="Julian Dillmann" userId="a479c205-871c-41e8-a900-42092fa71a61" providerId="ADAL" clId="{FBFA96C0-E653-4B86-AA9F-38A4DEA8C247}" dt="2022-01-02T18:59:07.797" v="16" actId="26606"/>
          <ac:cxnSpMkLst>
            <pc:docMk/>
            <pc:sldMk cId="739725562" sldId="260"/>
            <ac:cxnSpMk id="54" creationId="{1A9CF0DD-5937-4172-BD2C-9579BD31DD5B}"/>
          </ac:cxnSpMkLst>
        </pc:cxnChg>
        <pc:cxnChg chg="add del">
          <ac:chgData name="Julian Dillmann" userId="a479c205-871c-41e8-a900-42092fa71a61" providerId="ADAL" clId="{FBFA96C0-E653-4B86-AA9F-38A4DEA8C247}" dt="2022-01-02T18:59:13.612" v="18" actId="26606"/>
          <ac:cxnSpMkLst>
            <pc:docMk/>
            <pc:sldMk cId="739725562" sldId="260"/>
            <ac:cxnSpMk id="56" creationId="{99AE2756-0FC4-4155-83E7-58AAAB63E757}"/>
          </ac:cxnSpMkLst>
        </pc:cxnChg>
        <pc:cxnChg chg="add del">
          <ac:chgData name="Julian Dillmann" userId="a479c205-871c-41e8-a900-42092fa71a61" providerId="ADAL" clId="{FBFA96C0-E653-4B86-AA9F-38A4DEA8C247}" dt="2022-01-02T18:59:13.612" v="18" actId="26606"/>
          <ac:cxnSpMkLst>
            <pc:docMk/>
            <pc:sldMk cId="739725562" sldId="260"/>
            <ac:cxnSpMk id="58" creationId="{818DC98F-4057-4645-B948-F604F39A9CFE}"/>
          </ac:cxnSpMkLst>
        </pc:cxnChg>
        <pc:cxnChg chg="add del">
          <ac:chgData name="Julian Dillmann" userId="a479c205-871c-41e8-a900-42092fa71a61" providerId="ADAL" clId="{FBFA96C0-E653-4B86-AA9F-38A4DEA8C247}" dt="2022-01-02T18:59:51.738" v="24" actId="26606"/>
          <ac:cxnSpMkLst>
            <pc:docMk/>
            <pc:sldMk cId="739725562" sldId="260"/>
            <ac:cxnSpMk id="72" creationId="{8F880EF2-DF79-4D9D-8F11-E91D48C79741}"/>
          </ac:cxnSpMkLst>
        </pc:cxnChg>
      </pc:sldChg>
      <pc:sldChg chg="addSp delSp modSp mod">
        <pc:chgData name="Julian Dillmann" userId="a479c205-871c-41e8-a900-42092fa71a61" providerId="ADAL" clId="{FBFA96C0-E653-4B86-AA9F-38A4DEA8C247}" dt="2022-01-02T19:27:11.256" v="198" actId="1076"/>
        <pc:sldMkLst>
          <pc:docMk/>
          <pc:sldMk cId="1464446286" sldId="261"/>
        </pc:sldMkLst>
        <pc:spChg chg="del">
          <ac:chgData name="Julian Dillmann" userId="a479c205-871c-41e8-a900-42092fa71a61" providerId="ADAL" clId="{FBFA96C0-E653-4B86-AA9F-38A4DEA8C247}" dt="2022-01-02T19:25:56.511" v="188"/>
          <ac:spMkLst>
            <pc:docMk/>
            <pc:sldMk cId="1464446286" sldId="261"/>
            <ac:spMk id="3" creationId="{441C90AB-5469-467A-B61D-7539898E25EF}"/>
          </ac:spMkLst>
        </pc:spChg>
        <pc:spChg chg="add del mod">
          <ac:chgData name="Julian Dillmann" userId="a479c205-871c-41e8-a900-42092fa71a61" providerId="ADAL" clId="{FBFA96C0-E653-4B86-AA9F-38A4DEA8C247}" dt="2022-01-02T19:26:35.354" v="192"/>
          <ac:spMkLst>
            <pc:docMk/>
            <pc:sldMk cId="1464446286" sldId="261"/>
            <ac:spMk id="10" creationId="{D7962AE6-4391-433B-986F-E66E07B8388D}"/>
          </ac:spMkLst>
        </pc:spChg>
        <pc:spChg chg="add del mod">
          <ac:chgData name="Julian Dillmann" userId="a479c205-871c-41e8-a900-42092fa71a61" providerId="ADAL" clId="{FBFA96C0-E653-4B86-AA9F-38A4DEA8C247}" dt="2022-01-02T19:26:59.887" v="195"/>
          <ac:spMkLst>
            <pc:docMk/>
            <pc:sldMk cId="1464446286" sldId="261"/>
            <ac:spMk id="13" creationId="{1FED8ECA-1B01-4AB1-83D5-8D9A7337DAF1}"/>
          </ac:spMkLst>
        </pc:spChg>
        <pc:picChg chg="add del mod">
          <ac:chgData name="Julian Dillmann" userId="a479c205-871c-41e8-a900-42092fa71a61" providerId="ADAL" clId="{FBFA96C0-E653-4B86-AA9F-38A4DEA8C247}" dt="2022-01-02T19:26:05.184" v="191" actId="478"/>
          <ac:picMkLst>
            <pc:docMk/>
            <pc:sldMk cId="1464446286" sldId="261"/>
            <ac:picMk id="8" creationId="{A024B368-9BAB-477B-86E3-8640E8C76D92}"/>
          </ac:picMkLst>
        </pc:picChg>
        <pc:picChg chg="add del mod">
          <ac:chgData name="Julian Dillmann" userId="a479c205-871c-41e8-a900-42092fa71a61" providerId="ADAL" clId="{FBFA96C0-E653-4B86-AA9F-38A4DEA8C247}" dt="2022-01-02T19:26:53.321" v="194" actId="478"/>
          <ac:picMkLst>
            <pc:docMk/>
            <pc:sldMk cId="1464446286" sldId="261"/>
            <ac:picMk id="11" creationId="{2B169CA4-935F-4335-8DB3-FFFC3C81E326}"/>
          </ac:picMkLst>
        </pc:picChg>
        <pc:picChg chg="add mod">
          <ac:chgData name="Julian Dillmann" userId="a479c205-871c-41e8-a900-42092fa71a61" providerId="ADAL" clId="{FBFA96C0-E653-4B86-AA9F-38A4DEA8C247}" dt="2022-01-02T19:27:11.256" v="198" actId="1076"/>
          <ac:picMkLst>
            <pc:docMk/>
            <pc:sldMk cId="1464446286" sldId="261"/>
            <ac:picMk id="14" creationId="{05FC2100-B7C9-4EE0-B310-E0D34457EF34}"/>
          </ac:picMkLst>
        </pc:picChg>
      </pc:sldChg>
      <pc:sldChg chg="modSp mod">
        <pc:chgData name="Julian Dillmann" userId="a479c205-871c-41e8-a900-42092fa71a61" providerId="ADAL" clId="{FBFA96C0-E653-4B86-AA9F-38A4DEA8C247}" dt="2022-01-02T19:42:45.619" v="333" actId="20577"/>
        <pc:sldMkLst>
          <pc:docMk/>
          <pc:sldMk cId="3502428598" sldId="262"/>
        </pc:sldMkLst>
        <pc:spChg chg="mod">
          <ac:chgData name="Julian Dillmann" userId="a479c205-871c-41e8-a900-42092fa71a61" providerId="ADAL" clId="{FBFA96C0-E653-4B86-AA9F-38A4DEA8C247}" dt="2022-01-02T19:42:45.619" v="333" actId="20577"/>
          <ac:spMkLst>
            <pc:docMk/>
            <pc:sldMk cId="3502428598" sldId="262"/>
            <ac:spMk id="3" creationId="{DBD20650-C697-4B43-8951-4BA4E4FC67DC}"/>
          </ac:spMkLst>
        </pc:spChg>
      </pc:sldChg>
      <pc:sldChg chg="addSp delSp modSp new del mod">
        <pc:chgData name="Julian Dillmann" userId="a479c205-871c-41e8-a900-42092fa71a61" providerId="ADAL" clId="{FBFA96C0-E653-4B86-AA9F-38A4DEA8C247}" dt="2022-01-02T19:25:21.484" v="187" actId="2696"/>
        <pc:sldMkLst>
          <pc:docMk/>
          <pc:sldMk cId="1455080405" sldId="266"/>
        </pc:sldMkLst>
        <pc:spChg chg="mod">
          <ac:chgData name="Julian Dillmann" userId="a479c205-871c-41e8-a900-42092fa71a61" providerId="ADAL" clId="{FBFA96C0-E653-4B86-AA9F-38A4DEA8C247}" dt="2022-01-02T19:16:10.476" v="107" actId="20577"/>
          <ac:spMkLst>
            <pc:docMk/>
            <pc:sldMk cId="1455080405" sldId="266"/>
            <ac:spMk id="2" creationId="{20BCFE67-1E47-4510-AB2F-6FE417E8ED9D}"/>
          </ac:spMkLst>
        </pc:spChg>
        <pc:spChg chg="del">
          <ac:chgData name="Julian Dillmann" userId="a479c205-871c-41e8-a900-42092fa71a61" providerId="ADAL" clId="{FBFA96C0-E653-4B86-AA9F-38A4DEA8C247}" dt="2022-01-02T19:22:30.096" v="108"/>
          <ac:spMkLst>
            <pc:docMk/>
            <pc:sldMk cId="1455080405" sldId="266"/>
            <ac:spMk id="3" creationId="{2AC9C460-386F-4C88-88CA-F5DC728F2A70}"/>
          </ac:spMkLst>
        </pc:spChg>
        <pc:spChg chg="add mod">
          <ac:chgData name="Julian Dillmann" userId="a479c205-871c-41e8-a900-42092fa71a61" providerId="ADAL" clId="{FBFA96C0-E653-4B86-AA9F-38A4DEA8C247}" dt="2022-01-02T19:25:14.865" v="186" actId="478"/>
          <ac:spMkLst>
            <pc:docMk/>
            <pc:sldMk cId="1455080405" sldId="266"/>
            <ac:spMk id="10" creationId="{4CEBE2E1-D59D-4622-BD90-EFC0CCDD9A8F}"/>
          </ac:spMkLst>
        </pc:spChg>
        <pc:picChg chg="add del mod">
          <ac:chgData name="Julian Dillmann" userId="a479c205-871c-41e8-a900-42092fa71a61" providerId="ADAL" clId="{FBFA96C0-E653-4B86-AA9F-38A4DEA8C247}" dt="2022-01-02T19:25:14.865" v="186" actId="478"/>
          <ac:picMkLst>
            <pc:docMk/>
            <pc:sldMk cId="1455080405" sldId="266"/>
            <ac:picMk id="8" creationId="{458474C7-C92E-4334-A92E-A104913E5F6E}"/>
          </ac:picMkLst>
        </pc:picChg>
      </pc:sldChg>
      <pc:sldChg chg="addSp delSp modSp add mod ord">
        <pc:chgData name="Julian Dillmann" userId="a479c205-871c-41e8-a900-42092fa71a61" providerId="ADAL" clId="{FBFA96C0-E653-4B86-AA9F-38A4DEA8C247}" dt="2022-01-02T19:25:09.307" v="185" actId="1076"/>
        <pc:sldMkLst>
          <pc:docMk/>
          <pc:sldMk cId="2189504596" sldId="267"/>
        </pc:sldMkLst>
        <pc:spChg chg="add del mod">
          <ac:chgData name="Julian Dillmann" userId="a479c205-871c-41e8-a900-42092fa71a61" providerId="ADAL" clId="{FBFA96C0-E653-4B86-AA9F-38A4DEA8C247}" dt="2022-01-02T19:25:05.121" v="184" actId="14100"/>
          <ac:spMkLst>
            <pc:docMk/>
            <pc:sldMk cId="2189504596" sldId="267"/>
            <ac:spMk id="2" creationId="{351BCA62-08F3-4D03-B68B-03DBCE56B293}"/>
          </ac:spMkLst>
        </pc:spChg>
        <pc:spChg chg="add del mod">
          <ac:chgData name="Julian Dillmann" userId="a479c205-871c-41e8-a900-42092fa71a61" providerId="ADAL" clId="{FBFA96C0-E653-4B86-AA9F-38A4DEA8C247}" dt="2022-01-02T19:24:07.718" v="151" actId="478"/>
          <ac:spMkLst>
            <pc:docMk/>
            <pc:sldMk cId="2189504596" sldId="267"/>
            <ac:spMk id="7" creationId="{C69AC1E8-0100-4031-B2BE-E878D62AEF59}"/>
          </ac:spMkLst>
        </pc:spChg>
        <pc:picChg chg="del">
          <ac:chgData name="Julian Dillmann" userId="a479c205-871c-41e8-a900-42092fa71a61" providerId="ADAL" clId="{FBFA96C0-E653-4B86-AA9F-38A4DEA8C247}" dt="2022-01-02T19:23:01.635" v="113" actId="478"/>
          <ac:picMkLst>
            <pc:docMk/>
            <pc:sldMk cId="2189504596" sldId="267"/>
            <ac:picMk id="8" creationId="{B47E1E8A-6352-4316-B0EF-E63A8F04232C}"/>
          </ac:picMkLst>
        </pc:picChg>
        <pc:picChg chg="add del">
          <ac:chgData name="Julian Dillmann" userId="a479c205-871c-41e8-a900-42092fa71a61" providerId="ADAL" clId="{FBFA96C0-E653-4B86-AA9F-38A4DEA8C247}" dt="2022-01-02T19:24:12.028" v="154" actId="478"/>
          <ac:picMkLst>
            <pc:docMk/>
            <pc:sldMk cId="2189504596" sldId="267"/>
            <ac:picMk id="10" creationId="{178762DA-B1C5-417D-B0D1-C1C63D07ACCA}"/>
          </ac:picMkLst>
        </pc:picChg>
        <pc:picChg chg="add del mod">
          <ac:chgData name="Julian Dillmann" userId="a479c205-871c-41e8-a900-42092fa71a61" providerId="ADAL" clId="{FBFA96C0-E653-4B86-AA9F-38A4DEA8C247}" dt="2022-01-02T19:24:06.497" v="150"/>
          <ac:picMkLst>
            <pc:docMk/>
            <pc:sldMk cId="2189504596" sldId="267"/>
            <ac:picMk id="11" creationId="{4E7DC7B3-8FF5-4E2D-820A-C5470DA82C62}"/>
          </ac:picMkLst>
        </pc:picChg>
        <pc:picChg chg="del">
          <ac:chgData name="Julian Dillmann" userId="a479c205-871c-41e8-a900-42092fa71a61" providerId="ADAL" clId="{FBFA96C0-E653-4B86-AA9F-38A4DEA8C247}" dt="2022-01-02T19:23:02.683" v="114" actId="478"/>
          <ac:picMkLst>
            <pc:docMk/>
            <pc:sldMk cId="2189504596" sldId="267"/>
            <ac:picMk id="12" creationId="{147D6F61-ACC0-4CDE-BD7B-5222107CE988}"/>
          </ac:picMkLst>
        </pc:picChg>
        <pc:picChg chg="add mod">
          <ac:chgData name="Julian Dillmann" userId="a479c205-871c-41e8-a900-42092fa71a61" providerId="ADAL" clId="{FBFA96C0-E653-4B86-AA9F-38A4DEA8C247}" dt="2022-01-02T19:25:09.307" v="185" actId="1076"/>
          <ac:picMkLst>
            <pc:docMk/>
            <pc:sldMk cId="2189504596" sldId="267"/>
            <ac:picMk id="14" creationId="{C983D6AD-C77F-4CDA-B5E7-D2F9DF9CB38C}"/>
          </ac:picMkLst>
        </pc:picChg>
        <pc:picChg chg="add del mod">
          <ac:chgData name="Julian Dillmann" userId="a479c205-871c-41e8-a900-42092fa71a61" providerId="ADAL" clId="{FBFA96C0-E653-4B86-AA9F-38A4DEA8C247}" dt="2022-01-02T19:24:42.428" v="163" actId="478"/>
          <ac:picMkLst>
            <pc:docMk/>
            <pc:sldMk cId="2189504596" sldId="267"/>
            <ac:picMk id="16" creationId="{99F60428-C9FF-4326-83F5-A5F7A7277FB0}"/>
          </ac:picMkLst>
        </pc:picChg>
      </pc:sldChg>
      <pc:sldChg chg="addSp delSp modSp new mod">
        <pc:chgData name="Julian Dillmann" userId="a479c205-871c-41e8-a900-42092fa71a61" providerId="ADAL" clId="{FBFA96C0-E653-4B86-AA9F-38A4DEA8C247}" dt="2022-01-02T19:33:41.293" v="312" actId="20577"/>
        <pc:sldMkLst>
          <pc:docMk/>
          <pc:sldMk cId="2735942235" sldId="268"/>
        </pc:sldMkLst>
        <pc:spChg chg="mod">
          <ac:chgData name="Julian Dillmann" userId="a479c205-871c-41e8-a900-42092fa71a61" providerId="ADAL" clId="{FBFA96C0-E653-4B86-AA9F-38A4DEA8C247}" dt="2022-01-02T19:28:01.156" v="207" actId="20577"/>
          <ac:spMkLst>
            <pc:docMk/>
            <pc:sldMk cId="2735942235" sldId="268"/>
            <ac:spMk id="2" creationId="{FC37471F-5DA1-4964-A32D-76D929347B2B}"/>
          </ac:spMkLst>
        </pc:spChg>
        <pc:spChg chg="del mod">
          <ac:chgData name="Julian Dillmann" userId="a479c205-871c-41e8-a900-42092fa71a61" providerId="ADAL" clId="{FBFA96C0-E653-4B86-AA9F-38A4DEA8C247}" dt="2022-01-02T19:28:52.752" v="212" actId="3680"/>
          <ac:spMkLst>
            <pc:docMk/>
            <pc:sldMk cId="2735942235" sldId="268"/>
            <ac:spMk id="3" creationId="{F4D5975D-F9E0-4EB0-A0DE-804CF5355086}"/>
          </ac:spMkLst>
        </pc:spChg>
        <pc:spChg chg="add mod">
          <ac:chgData name="Julian Dillmann" userId="a479c205-871c-41e8-a900-42092fa71a61" providerId="ADAL" clId="{FBFA96C0-E653-4B86-AA9F-38A4DEA8C247}" dt="2022-01-02T19:33:41.293" v="312" actId="20577"/>
          <ac:spMkLst>
            <pc:docMk/>
            <pc:sldMk cId="2735942235" sldId="268"/>
            <ac:spMk id="9" creationId="{CCAF9CA8-588B-4C18-9AD4-0AEE7B9162AD}"/>
          </ac:spMkLst>
        </pc:spChg>
        <pc:graphicFrameChg chg="add del mod ord modGraphic">
          <ac:chgData name="Julian Dillmann" userId="a479c205-871c-41e8-a900-42092fa71a61" providerId="ADAL" clId="{FBFA96C0-E653-4B86-AA9F-38A4DEA8C247}" dt="2022-01-02T19:29:18.601" v="215" actId="478"/>
          <ac:graphicFrameMkLst>
            <pc:docMk/>
            <pc:sldMk cId="2735942235" sldId="268"/>
            <ac:graphicFrameMk id="7" creationId="{54AADD2C-1C5B-4E63-8289-3B964F050A2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6504A-8AF5-4476-88C7-5FC2B74DA109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42CDD-54C5-4B88-8890-4920260BC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1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00D0CA9-06D6-42D4-BFFB-427C7B29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87962-A0FA-4675-9FB2-CBA26E65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F3FC-B1B0-4FB7-BB6C-94BA88E38B23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7EF2E5-7F75-4E8E-8406-630437FA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8D1B1-A72A-49C1-B578-E172AE17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8C383-E122-47CC-B052-AD544292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408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3CFE7-44EB-4D75-B9B8-D7F01206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24E2C-AA1F-427C-A91C-9D8D25D3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716B0-CDB4-4417-9E3E-4075181C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AF3ED-6917-4E10-A27D-E618025F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B4E1A-3D32-4364-B607-4D8BECD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2DF859-026A-4A2F-9301-50F641FD6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" y="-337203"/>
            <a:ext cx="2664855" cy="123552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ACA8494-766A-48EE-A20B-631EE709CC56}"/>
              </a:ext>
            </a:extLst>
          </p:cNvPr>
          <p:cNvSpPr txBox="1"/>
          <p:nvPr userDrawn="1"/>
        </p:nvSpPr>
        <p:spPr>
          <a:xfrm>
            <a:off x="9042029" y="247169"/>
            <a:ext cx="266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" panose="020B0604020202020204" pitchFamily="34" charset="0"/>
              </a:rPr>
              <a:t>Google Dataset Search</a:t>
            </a:r>
          </a:p>
        </p:txBody>
      </p:sp>
    </p:spTree>
    <p:extLst>
      <p:ext uri="{BB962C8B-B14F-4D97-AF65-F5344CB8AC3E}">
        <p14:creationId xmlns:p14="http://schemas.microsoft.com/office/powerpoint/2010/main" val="421635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AB4638B-3733-4017-894D-0C7631353B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4B07BD-5A36-4799-AB1F-EA32344A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7B19C-1A94-451F-8288-7B1C804A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ABE1E-D076-4368-A0F2-13DAFE247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826A-824C-44D5-8AC1-DB2193D36F67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3ED99-6CD6-44BA-A947-BE1BBD36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2D13C-9409-4ECC-ABE6-7067D89F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3F7A-FBC5-4C72-9B60-71F0AD97F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40DC-2BCA-46A5-8723-F52B16C9F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Google Dataset Search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63C52B-876D-4FB7-AF6A-6CA4EBCD5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 Scholar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80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7471F-5DA1-4964-A32D-76D92934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0838C-4FC0-4F80-9DEB-64B4DC2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76370-3ADE-4932-AAFB-9E355584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76F68-68E9-4484-BD6F-9D6229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10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CAF9CA8-588B-4C18-9AD4-0AEE7B91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34 % der Datensätze haben Lizenzinformationen </a:t>
            </a:r>
          </a:p>
          <a:p>
            <a:r>
              <a:rPr lang="de-DE" dirty="0"/>
              <a:t>Nur 44 % stellen einen Datendownload zur Verfügung </a:t>
            </a:r>
          </a:p>
          <a:p>
            <a:r>
              <a:rPr lang="de-DE" dirty="0"/>
              <a:t>Weniger als 1 % der Datensätze in dem Korpus liegen in verknüpften Datenformaten (z.B. RDF) vor </a:t>
            </a:r>
          </a:p>
          <a:p>
            <a:r>
              <a:rPr lang="de-DE" dirty="0"/>
              <a:t>Weniger Provider nutzen DOIs</a:t>
            </a:r>
          </a:p>
          <a:p>
            <a:r>
              <a:rPr lang="de-DE" dirty="0"/>
              <a:t>Ca 65 % der Datensätze kommen von 10 Providern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9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4A8DE-A855-4B5E-A1C6-F7510B40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20650-C697-4B43-8951-4BA4E4FC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der automatisierten Bereinigung, Normalisierung und Abstimmung von Metadaten </a:t>
            </a:r>
          </a:p>
          <a:p>
            <a:r>
              <a:rPr lang="de-DE" dirty="0"/>
              <a:t>Benachrichtigung der Provider, wenn Metadaten in schema.org unvollständig sind</a:t>
            </a:r>
          </a:p>
          <a:p>
            <a:r>
              <a:rPr lang="de-DE" dirty="0"/>
              <a:t>Crowdsourcing: Nutzer von Datensätzen korrigieren oder weisen selbst auf die fehlenden Metadaten hin</a:t>
            </a:r>
          </a:p>
          <a:p>
            <a:r>
              <a:rPr lang="de-DE" dirty="0"/>
              <a:t>Anreiz: Provider sollen Lizenzinformationen veröffentlichen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BFC60-4AC5-44B0-B65A-341631CF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959A8-6F7F-440B-BE26-03C5B802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FE978-8BE6-4161-AD21-0AD46C2E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C2EBC-3F57-4C69-851E-D1EE111D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819E7-B22D-4F26-8C38-0BE3714E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0391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Beta-Version im September 2018</a:t>
            </a:r>
          </a:p>
          <a:p>
            <a:r>
              <a:rPr lang="de-DE" dirty="0"/>
              <a:t>Vollversion im Januar 2020</a:t>
            </a:r>
          </a:p>
          <a:p>
            <a:r>
              <a:rPr lang="de-DE" dirty="0"/>
              <a:t>Mehr als 31 Millionen Datensätze</a:t>
            </a:r>
          </a:p>
          <a:p>
            <a:r>
              <a:rPr lang="de-DE" dirty="0"/>
              <a:t>Vereinfacht die Suche nach Datenpools</a:t>
            </a:r>
          </a:p>
          <a:p>
            <a:r>
              <a:rPr lang="de-DE" dirty="0"/>
              <a:t>In Tausenden von Repositorien im gesamten Web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3A543-D4C8-4825-B710-C0A3CEDD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8C61E-2FE1-4173-B955-C8B7B08B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34A57-109F-4430-AE35-54086616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BD6C1FB8-0D30-4951-B2E2-D8EBA2F5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83" y="1825624"/>
            <a:ext cx="6138033" cy="43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2E83-82BF-48F3-A9E7-FDB8858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89B399-CF57-4D43-B017-426AA23CE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38" y="1106224"/>
            <a:ext cx="8166723" cy="490788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A0A97-6B64-493C-85D9-EF18FBE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6E0AB-B852-4247-B7CC-B30EDD5D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4C92F-2299-4117-9A39-2AEBF192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18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51BCA62-08F3-4D03-B68B-03DBCE56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anchor="ctr">
            <a:normAutofit/>
          </a:bodyPr>
          <a:lstStyle/>
          <a:p>
            <a:r>
              <a:rPr lang="de-DE" sz="4000" dirty="0"/>
              <a:t>Aufbau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38E8B-ECF3-4FC6-9B11-7CDC4EE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6149" y="6356350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D2CC85-EDD5-4F42-8D74-5B28ED0EB0E0}" type="datetime1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02.01.2022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2FC8C-B8F2-476E-ADBA-0238ACA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alpha val="70000"/>
                  </a:schemeClr>
                </a:solidFill>
              </a:rPr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584DD-5203-4B4D-A904-EE2E3F92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596" y="6356350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683F7A-FBC5-4C72-9B60-71F0AD97FA11}" type="slidenum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AF3395-0813-4E12-B576-2BE56599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6" y="1475509"/>
            <a:ext cx="7232098" cy="39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>
            <a:extLst>
              <a:ext uri="{FF2B5EF4-FFF2-40B4-BE49-F238E27FC236}">
                <a16:creationId xmlns:a16="http://schemas.microsoft.com/office/drawing/2014/main" id="{F48A04A1-205F-46B1-A7D1-0F47B334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23153" y="3127869"/>
            <a:ext cx="1920406" cy="2133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D7D901-3085-4B43-9316-9F577291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Schema.org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4AF5C-1A54-426B-AE83-EE932344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8A59C-1201-479E-B1BC-E3BD4483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675B0-113F-4EFE-8E37-DB0F005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7F1DA-E55B-4506-8C07-70FA60EED9F3}"/>
              </a:ext>
            </a:extLst>
          </p:cNvPr>
          <p:cNvSpPr/>
          <p:nvPr/>
        </p:nvSpPr>
        <p:spPr>
          <a:xfrm>
            <a:off x="846807" y="3783028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Thing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C8974E-2915-4BFD-91B9-3720F7BE0088}"/>
              </a:ext>
            </a:extLst>
          </p:cNvPr>
          <p:cNvSpPr/>
          <p:nvPr/>
        </p:nvSpPr>
        <p:spPr>
          <a:xfrm>
            <a:off x="6496766" y="3156012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Movie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723F7E8-475D-41BE-AD38-39796112028C}"/>
              </a:ext>
            </a:extLst>
          </p:cNvPr>
          <p:cNvSpPr/>
          <p:nvPr/>
        </p:nvSpPr>
        <p:spPr>
          <a:xfrm>
            <a:off x="6501069" y="4577295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C38016A-A1BB-48A1-92B7-244520672A0E}"/>
              </a:ext>
            </a:extLst>
          </p:cNvPr>
          <p:cNvSpPr/>
          <p:nvPr/>
        </p:nvSpPr>
        <p:spPr>
          <a:xfrm>
            <a:off x="3575553" y="5167153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Place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D602AFF-37D9-4548-BB2F-3D21A4F3C69B}"/>
              </a:ext>
            </a:extLst>
          </p:cNvPr>
          <p:cNvSpPr/>
          <p:nvPr/>
        </p:nvSpPr>
        <p:spPr>
          <a:xfrm>
            <a:off x="3575554" y="3855522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CreativeWork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937CA81-6E19-49FD-A5C9-05C811AE9E7B}"/>
              </a:ext>
            </a:extLst>
          </p:cNvPr>
          <p:cNvSpPr/>
          <p:nvPr/>
        </p:nvSpPr>
        <p:spPr>
          <a:xfrm>
            <a:off x="3579856" y="2544868"/>
            <a:ext cx="1564849" cy="6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Action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25C22CB-B9C2-48D2-8668-6BBC63E5B5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11656" y="2850111"/>
            <a:ext cx="1163898" cy="12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083748-4139-4425-BBE1-B22F4BD2E1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67436" y="4083755"/>
            <a:ext cx="1608118" cy="8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CA9001-4AE6-4C5E-98F4-F5A4B805FDC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7073" y="4128127"/>
            <a:ext cx="1148480" cy="135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DFA85108-5A9A-4ADA-B96B-10228CA89FE7}"/>
              </a:ext>
            </a:extLst>
          </p:cNvPr>
          <p:cNvSpPr/>
          <p:nvPr/>
        </p:nvSpPr>
        <p:spPr>
          <a:xfrm>
            <a:off x="9360132" y="4076179"/>
            <a:ext cx="1797373" cy="4309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creator</a:t>
            </a:r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E090B5-9341-4FB4-B478-DE8369E51F43}"/>
              </a:ext>
            </a:extLst>
          </p:cNvPr>
          <p:cNvSpPr/>
          <p:nvPr/>
        </p:nvSpPr>
        <p:spPr>
          <a:xfrm>
            <a:off x="9360131" y="4678779"/>
            <a:ext cx="1797374" cy="4309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9FA1B6B-810C-4B97-850B-1F14F57E7D11}"/>
              </a:ext>
            </a:extLst>
          </p:cNvPr>
          <p:cNvSpPr/>
          <p:nvPr/>
        </p:nvSpPr>
        <p:spPr>
          <a:xfrm>
            <a:off x="9374882" y="5279900"/>
            <a:ext cx="1797374" cy="4309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discription</a:t>
            </a:r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F4C680B-256B-4075-923F-CFCB6E279CB9}"/>
              </a:ext>
            </a:extLst>
          </p:cNvPr>
          <p:cNvSpPr/>
          <p:nvPr/>
        </p:nvSpPr>
        <p:spPr>
          <a:xfrm>
            <a:off x="9345380" y="3475058"/>
            <a:ext cx="1826876" cy="4309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distribution</a:t>
            </a:r>
            <a:endParaRPr lang="de-DE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C95DAA1-CB46-42F6-9D55-D4468BA41AB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65918" y="3690550"/>
            <a:ext cx="1279462" cy="12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D838694-F183-4B6E-9472-EEAAC0A5A92C}"/>
              </a:ext>
            </a:extLst>
          </p:cNvPr>
          <p:cNvCxnSpPr>
            <a:cxnSpLocks/>
          </p:cNvCxnSpPr>
          <p:nvPr/>
        </p:nvCxnSpPr>
        <p:spPr>
          <a:xfrm>
            <a:off x="8061615" y="4911698"/>
            <a:ext cx="1313267" cy="57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50E43A-1EA7-4563-BA05-01FD61915E5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080669" y="4291671"/>
            <a:ext cx="1279463" cy="62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1B6BD6A-7A04-45DC-8F77-6D602B9D171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080669" y="4894271"/>
            <a:ext cx="1279462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B88C261-AD8D-4A9E-9D8D-6FC64B42688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5140403" y="3472989"/>
            <a:ext cx="1356363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144AA5B-AB6F-4A3B-9F70-EDB7C9DE1A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140403" y="4172499"/>
            <a:ext cx="1335582" cy="72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38AEB9B-DD16-4019-BD4E-B288207F466D}"/>
              </a:ext>
            </a:extLst>
          </p:cNvPr>
          <p:cNvSpPr txBox="1"/>
          <p:nvPr/>
        </p:nvSpPr>
        <p:spPr>
          <a:xfrm rot="5400000">
            <a:off x="4249411" y="1369957"/>
            <a:ext cx="680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chemeClr val="accent1"/>
                </a:solidFill>
              </a:rPr>
              <a:t>…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4DCE95A-717B-4703-BB8F-B5B90D12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38317" y="2456219"/>
            <a:ext cx="1920406" cy="2133785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EA5D1B3-B9CA-415B-8F7B-0D56367B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06661" y="3788149"/>
            <a:ext cx="1920406" cy="2133785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282F00A9-0E25-4136-8C7E-D5E664BA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06660" y="5123522"/>
            <a:ext cx="1920406" cy="2133785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EBC37B71-D052-42C9-AE70-E5C5A646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90714" y="1630831"/>
            <a:ext cx="1920406" cy="2133785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EDED6A1A-2149-4AA8-90CF-1627A708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79365" y="4624044"/>
            <a:ext cx="1920406" cy="2133785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ADC0FF46-23D6-4DF8-8EDF-7F368E1A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36421" y="2174360"/>
            <a:ext cx="1438781" cy="1603387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4F696BF4-78BF-496C-8E6B-542F355F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81591" y="5304868"/>
            <a:ext cx="1438781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7E1E8A-6352-4316-B0EF-E63A8F04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57350"/>
            <a:ext cx="7256463" cy="20875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78762DA-B1C5-417D-B0D1-C1C63D07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3794125"/>
            <a:ext cx="7256463" cy="396875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7D6F61-ACC0-4CDE-BD7B-5222107C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4241800"/>
            <a:ext cx="7256463" cy="11191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1BCA62-08F3-4D03-B68B-03DBCE56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anchor="ctr">
            <a:normAutofit/>
          </a:bodyPr>
          <a:lstStyle/>
          <a:p>
            <a:r>
              <a:rPr lang="de-DE" sz="4000"/>
              <a:t>Schema.org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38E8B-ECF3-4FC6-9B11-7CDC4EE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6149" y="6356350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D2CC85-EDD5-4F42-8D74-5B28ED0EB0E0}" type="datetime1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02.01.2022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2FC8C-B8F2-476E-ADBA-0238ACA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alpha val="70000"/>
                  </a:schemeClr>
                </a:solidFill>
              </a:rPr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584DD-5203-4B4D-A904-EE2E3F92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596" y="6356350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683F7A-FBC5-4C72-9B60-71F0AD97FA11}" type="slidenum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77">
            <a:extLst>
              <a:ext uri="{FF2B5EF4-FFF2-40B4-BE49-F238E27FC236}">
                <a16:creationId xmlns:a16="http://schemas.microsoft.com/office/drawing/2014/main" id="{63FF440E-25FA-49F8-87D6-9069BB8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1" y="1446023"/>
            <a:ext cx="12192000" cy="5711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608F13-88AE-41D2-9A5E-E93B5B74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Aktueller Stand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9A032-2D0E-40AB-9E45-7F1C22EE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3F349-4EB3-4CF0-89D3-4115CEB3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54A27-6696-4256-BC40-E9FB36F3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7</a:t>
            </a:fld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ED55AA0-BC79-41CD-B275-24899135E52F}"/>
              </a:ext>
            </a:extLst>
          </p:cNvPr>
          <p:cNvSpPr txBox="1"/>
          <p:nvPr/>
        </p:nvSpPr>
        <p:spPr>
          <a:xfrm>
            <a:off x="1084384" y="1866534"/>
            <a:ext cx="3989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Datensätze</a:t>
            </a:r>
            <a:r>
              <a:rPr lang="de-DE" sz="2000" baseline="0" dirty="0"/>
              <a:t> im Korpus nach Themen</a:t>
            </a:r>
            <a:endParaRPr lang="de-DE" sz="2000" dirty="0"/>
          </a:p>
          <a:p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AB6B5E2-06EB-4299-93BF-C80557A9B32E}"/>
              </a:ext>
            </a:extLst>
          </p:cNvPr>
          <p:cNvSpPr txBox="1"/>
          <p:nvPr/>
        </p:nvSpPr>
        <p:spPr>
          <a:xfrm>
            <a:off x="7118323" y="1866534"/>
            <a:ext cx="3989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Suchanfragen</a:t>
            </a:r>
            <a:r>
              <a:rPr lang="de-DE" sz="2000" baseline="0" dirty="0"/>
              <a:t> nach Themen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7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51BCA62-08F3-4D03-B68B-03DBCE56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044" y="1282700"/>
            <a:ext cx="3455395" cy="4455416"/>
          </a:xfrm>
        </p:spPr>
        <p:txBody>
          <a:bodyPr anchor="ctr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38E8B-ECF3-4FC6-9B11-7CDC4EE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6149" y="6356350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D2CC85-EDD5-4F42-8D74-5B28ED0EB0E0}" type="datetime1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02.01.2022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2FC8C-B8F2-476E-ADBA-0238ACA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alpha val="70000"/>
                  </a:schemeClr>
                </a:solidFill>
              </a:rPr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584DD-5203-4B4D-A904-EE2E3F92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596" y="6356350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683F7A-FBC5-4C72-9B60-71F0AD97FA11}" type="slidenum">
              <a:rPr lang="de-DE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983D6AD-C77F-4CDA-B5E7-D2F9DF9C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1" y="1719853"/>
            <a:ext cx="7512000" cy="35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5F1AA-2CF3-4BFF-BAE3-1239D067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DE671-0B23-43AA-BD75-502BB15E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C85-EDD5-4F42-8D74-5B28ED0EB0E0}" type="datetime1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CF535-2808-495C-951A-5181591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Dillmann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B2E8E-D581-4A75-B026-FE590D08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F7A-FBC5-4C72-9B60-71F0AD97FA11}" type="slidenum">
              <a:rPr lang="de-DE" smtClean="0"/>
              <a:t>9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5FC2100-B7C9-4EE0-B310-E0D34457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24" y="1690688"/>
            <a:ext cx="11297551" cy="38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</vt:lpstr>
      <vt:lpstr>Google Dataset Search</vt:lpstr>
      <vt:lpstr>Background</vt:lpstr>
      <vt:lpstr>Aufbau</vt:lpstr>
      <vt:lpstr>Aufbau</vt:lpstr>
      <vt:lpstr>Schema.org</vt:lpstr>
      <vt:lpstr>Schema.org</vt:lpstr>
      <vt:lpstr>Aktueller Stand</vt:lpstr>
      <vt:lpstr>Aktueller Stand</vt:lpstr>
      <vt:lpstr>Probleme</vt:lpstr>
      <vt:lpstr>Probleme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Dataset Search</dc:title>
  <dc:creator>Julian Dillmann</dc:creator>
  <cp:lastModifiedBy>Julian Dillmann</cp:lastModifiedBy>
  <cp:revision>1</cp:revision>
  <dcterms:created xsi:type="dcterms:W3CDTF">2022-01-02T14:04:16Z</dcterms:created>
  <dcterms:modified xsi:type="dcterms:W3CDTF">2022-01-02T19:42:59Z</dcterms:modified>
</cp:coreProperties>
</file>