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sldIdLst>
    <p:sldId id="1509" r:id="rId5"/>
    <p:sldId id="1408" r:id="rId6"/>
    <p:sldId id="1450" r:id="rId7"/>
    <p:sldId id="1474" r:id="rId8"/>
    <p:sldId id="1517" r:id="rId9"/>
    <p:sldId id="1498" r:id="rId10"/>
    <p:sldId id="1499" r:id="rId11"/>
    <p:sldId id="1500" r:id="rId12"/>
    <p:sldId id="1501"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078"/>
    <a:srgbClr val="63B9E9"/>
    <a:srgbClr val="00BBE3"/>
    <a:srgbClr val="2A4391"/>
    <a:srgbClr val="782FE8"/>
    <a:srgbClr val="91C6E9"/>
    <a:srgbClr val="2D2E83"/>
    <a:srgbClr val="63BAE9"/>
    <a:srgbClr val="63BAE8"/>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A0352B-FC64-4592-A1F4-592A0A88071E}" v="24" dt="2020-01-15T12:32:48.738"/>
    <p1510:client id="{F7D5F102-2759-4831-9B0B-69A6FF0E952B}" v="19" dt="2020-01-15T12:23:09.8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80779" autoAdjust="0"/>
  </p:normalViewPr>
  <p:slideViewPr>
    <p:cSldViewPr snapToGrid="0">
      <p:cViewPr varScale="1">
        <p:scale>
          <a:sx n="69" d="100"/>
          <a:sy n="69" d="100"/>
        </p:scale>
        <p:origin x="1070" y="62"/>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es De Ponte" userId="a45bcc2e-79ff-4538-9166-24814d0f7471" providerId="ADAL" clId="{3FA0352B-FC64-4592-A1F4-592A0A88071E}"/>
    <pc:docChg chg="custSel addSld delSld modSld modMainMaster">
      <pc:chgData name="Jules De Ponte" userId="a45bcc2e-79ff-4538-9166-24814d0f7471" providerId="ADAL" clId="{3FA0352B-FC64-4592-A1F4-592A0A88071E}" dt="2020-01-15T12:33:13.408" v="116" actId="20577"/>
      <pc:docMkLst>
        <pc:docMk/>
      </pc:docMkLst>
      <pc:sldChg chg="del">
        <pc:chgData name="Jules De Ponte" userId="a45bcc2e-79ff-4538-9166-24814d0f7471" providerId="ADAL" clId="{3FA0352B-FC64-4592-A1F4-592A0A88071E}" dt="2020-01-15T12:32:47.144" v="84" actId="47"/>
        <pc:sldMkLst>
          <pc:docMk/>
          <pc:sldMk cId="3403521516" sldId="266"/>
        </pc:sldMkLst>
      </pc:sldChg>
      <pc:sldChg chg="add">
        <pc:chgData name="Jules De Ponte" userId="a45bcc2e-79ff-4538-9166-24814d0f7471" providerId="ADAL" clId="{3FA0352B-FC64-4592-A1F4-592A0A88071E}" dt="2020-01-15T12:32:48.737" v="85"/>
        <pc:sldMkLst>
          <pc:docMk/>
          <pc:sldMk cId="1727093309" sldId="281"/>
        </pc:sldMkLst>
      </pc:sldChg>
      <pc:sldChg chg="modSp">
        <pc:chgData name="Jules De Ponte" userId="a45bcc2e-79ff-4538-9166-24814d0f7471" providerId="ADAL" clId="{3FA0352B-FC64-4592-A1F4-592A0A88071E}" dt="2020-01-15T12:28:33.766" v="36" actId="20577"/>
        <pc:sldMkLst>
          <pc:docMk/>
          <pc:sldMk cId="4142726910" sldId="1408"/>
        </pc:sldMkLst>
        <pc:spChg chg="mod">
          <ac:chgData name="Jules De Ponte" userId="a45bcc2e-79ff-4538-9166-24814d0f7471" providerId="ADAL" clId="{3FA0352B-FC64-4592-A1F4-592A0A88071E}" dt="2020-01-15T12:28:33.766" v="36" actId="20577"/>
          <ac:spMkLst>
            <pc:docMk/>
            <pc:sldMk cId="4142726910" sldId="1408"/>
            <ac:spMk id="4" creationId="{B17081E9-27C5-4AE5-9780-374E9E8CE0A8}"/>
          </ac:spMkLst>
        </pc:spChg>
        <pc:spChg chg="mod">
          <ac:chgData name="Jules De Ponte" userId="a45bcc2e-79ff-4538-9166-24814d0f7471" providerId="ADAL" clId="{3FA0352B-FC64-4592-A1F4-592A0A88071E}" dt="2020-01-15T12:28:22.588" v="34" actId="20577"/>
          <ac:spMkLst>
            <pc:docMk/>
            <pc:sldMk cId="4142726910" sldId="1408"/>
            <ac:spMk id="6" creationId="{87C70393-FA1C-4E67-BD0D-B90074DE4859}"/>
          </ac:spMkLst>
        </pc:spChg>
      </pc:sldChg>
      <pc:sldChg chg="modSp">
        <pc:chgData name="Jules De Ponte" userId="a45bcc2e-79ff-4538-9166-24814d0f7471" providerId="ADAL" clId="{3FA0352B-FC64-4592-A1F4-592A0A88071E}" dt="2020-01-15T12:28:46.093" v="37"/>
        <pc:sldMkLst>
          <pc:docMk/>
          <pc:sldMk cId="863172674" sldId="1450"/>
        </pc:sldMkLst>
        <pc:spChg chg="mod">
          <ac:chgData name="Jules De Ponte" userId="a45bcc2e-79ff-4538-9166-24814d0f7471" providerId="ADAL" clId="{3FA0352B-FC64-4592-A1F4-592A0A88071E}" dt="2020-01-15T12:28:46.093" v="37"/>
          <ac:spMkLst>
            <pc:docMk/>
            <pc:sldMk cId="863172674" sldId="1450"/>
            <ac:spMk id="4" creationId="{89B8722E-8EFA-434C-9ADA-B92EC9DE383C}"/>
          </ac:spMkLst>
        </pc:spChg>
      </pc:sldChg>
      <pc:sldChg chg="modSp add">
        <pc:chgData name="Jules De Ponte" userId="a45bcc2e-79ff-4538-9166-24814d0f7471" providerId="ADAL" clId="{3FA0352B-FC64-4592-A1F4-592A0A88071E}" dt="2020-01-15T12:29:17.644" v="61" actId="20577"/>
        <pc:sldMkLst>
          <pc:docMk/>
          <pc:sldMk cId="3327735282" sldId="1474"/>
        </pc:sldMkLst>
        <pc:spChg chg="mod">
          <ac:chgData name="Jules De Ponte" userId="a45bcc2e-79ff-4538-9166-24814d0f7471" providerId="ADAL" clId="{3FA0352B-FC64-4592-A1F4-592A0A88071E}" dt="2020-01-15T12:29:17.644" v="61" actId="20577"/>
          <ac:spMkLst>
            <pc:docMk/>
            <pc:sldMk cId="3327735282" sldId="1474"/>
            <ac:spMk id="4" creationId="{89B8722E-8EFA-434C-9ADA-B92EC9DE383C}"/>
          </ac:spMkLst>
        </pc:spChg>
      </pc:sldChg>
      <pc:sldChg chg="del">
        <pc:chgData name="Jules De Ponte" userId="a45bcc2e-79ff-4538-9166-24814d0f7471" providerId="ADAL" clId="{3FA0352B-FC64-4592-A1F4-592A0A88071E}" dt="2020-01-15T12:26:19.946" v="8" actId="47"/>
        <pc:sldMkLst>
          <pc:docMk/>
          <pc:sldMk cId="2898132990" sldId="1475"/>
        </pc:sldMkLst>
      </pc:sldChg>
      <pc:sldChg chg="del">
        <pc:chgData name="Jules De Ponte" userId="a45bcc2e-79ff-4538-9166-24814d0f7471" providerId="ADAL" clId="{3FA0352B-FC64-4592-A1F4-592A0A88071E}" dt="2020-01-15T12:26:19.946" v="8" actId="47"/>
        <pc:sldMkLst>
          <pc:docMk/>
          <pc:sldMk cId="776280134" sldId="1476"/>
        </pc:sldMkLst>
      </pc:sldChg>
      <pc:sldChg chg="del">
        <pc:chgData name="Jules De Ponte" userId="a45bcc2e-79ff-4538-9166-24814d0f7471" providerId="ADAL" clId="{3FA0352B-FC64-4592-A1F4-592A0A88071E}" dt="2020-01-15T12:26:19.946" v="8" actId="47"/>
        <pc:sldMkLst>
          <pc:docMk/>
          <pc:sldMk cId="2070430322" sldId="1477"/>
        </pc:sldMkLst>
      </pc:sldChg>
      <pc:sldChg chg="del">
        <pc:chgData name="Jules De Ponte" userId="a45bcc2e-79ff-4538-9166-24814d0f7471" providerId="ADAL" clId="{3FA0352B-FC64-4592-A1F4-592A0A88071E}" dt="2020-01-15T12:26:19.946" v="8" actId="47"/>
        <pc:sldMkLst>
          <pc:docMk/>
          <pc:sldMk cId="3361938913" sldId="1478"/>
        </pc:sldMkLst>
      </pc:sldChg>
      <pc:sldChg chg="del">
        <pc:chgData name="Jules De Ponte" userId="a45bcc2e-79ff-4538-9166-24814d0f7471" providerId="ADAL" clId="{3FA0352B-FC64-4592-A1F4-592A0A88071E}" dt="2020-01-15T12:26:19.946" v="8" actId="47"/>
        <pc:sldMkLst>
          <pc:docMk/>
          <pc:sldMk cId="2977392411" sldId="1479"/>
        </pc:sldMkLst>
      </pc:sldChg>
      <pc:sldChg chg="del">
        <pc:chgData name="Jules De Ponte" userId="a45bcc2e-79ff-4538-9166-24814d0f7471" providerId="ADAL" clId="{3FA0352B-FC64-4592-A1F4-592A0A88071E}" dt="2020-01-15T12:26:19.946" v="8" actId="47"/>
        <pc:sldMkLst>
          <pc:docMk/>
          <pc:sldMk cId="3642725074" sldId="1480"/>
        </pc:sldMkLst>
      </pc:sldChg>
      <pc:sldChg chg="del">
        <pc:chgData name="Jules De Ponte" userId="a45bcc2e-79ff-4538-9166-24814d0f7471" providerId="ADAL" clId="{3FA0352B-FC64-4592-A1F4-592A0A88071E}" dt="2020-01-15T12:26:19.946" v="8" actId="47"/>
        <pc:sldMkLst>
          <pc:docMk/>
          <pc:sldMk cId="4276507196" sldId="1481"/>
        </pc:sldMkLst>
      </pc:sldChg>
      <pc:sldChg chg="del">
        <pc:chgData name="Jules De Ponte" userId="a45bcc2e-79ff-4538-9166-24814d0f7471" providerId="ADAL" clId="{3FA0352B-FC64-4592-A1F4-592A0A88071E}" dt="2020-01-15T12:26:19.946" v="8" actId="47"/>
        <pc:sldMkLst>
          <pc:docMk/>
          <pc:sldMk cId="2862384527" sldId="1482"/>
        </pc:sldMkLst>
      </pc:sldChg>
      <pc:sldChg chg="del">
        <pc:chgData name="Jules De Ponte" userId="a45bcc2e-79ff-4538-9166-24814d0f7471" providerId="ADAL" clId="{3FA0352B-FC64-4592-A1F4-592A0A88071E}" dt="2020-01-15T12:26:19.946" v="8" actId="47"/>
        <pc:sldMkLst>
          <pc:docMk/>
          <pc:sldMk cId="2224911773" sldId="1485"/>
        </pc:sldMkLst>
      </pc:sldChg>
      <pc:sldChg chg="del">
        <pc:chgData name="Jules De Ponte" userId="a45bcc2e-79ff-4538-9166-24814d0f7471" providerId="ADAL" clId="{3FA0352B-FC64-4592-A1F4-592A0A88071E}" dt="2020-01-15T12:26:19.946" v="8" actId="47"/>
        <pc:sldMkLst>
          <pc:docMk/>
          <pc:sldMk cId="3642663718" sldId="1486"/>
        </pc:sldMkLst>
      </pc:sldChg>
      <pc:sldChg chg="del">
        <pc:chgData name="Jules De Ponte" userId="a45bcc2e-79ff-4538-9166-24814d0f7471" providerId="ADAL" clId="{3FA0352B-FC64-4592-A1F4-592A0A88071E}" dt="2020-01-15T12:26:19.946" v="8" actId="47"/>
        <pc:sldMkLst>
          <pc:docMk/>
          <pc:sldMk cId="3280423968" sldId="1487"/>
        </pc:sldMkLst>
      </pc:sldChg>
      <pc:sldChg chg="del">
        <pc:chgData name="Jules De Ponte" userId="a45bcc2e-79ff-4538-9166-24814d0f7471" providerId="ADAL" clId="{3FA0352B-FC64-4592-A1F4-592A0A88071E}" dt="2020-01-15T12:26:19.946" v="8" actId="47"/>
        <pc:sldMkLst>
          <pc:docMk/>
          <pc:sldMk cId="856121306" sldId="1488"/>
        </pc:sldMkLst>
      </pc:sldChg>
      <pc:sldChg chg="del">
        <pc:chgData name="Jules De Ponte" userId="a45bcc2e-79ff-4538-9166-24814d0f7471" providerId="ADAL" clId="{3FA0352B-FC64-4592-A1F4-592A0A88071E}" dt="2020-01-15T12:26:19.946" v="8" actId="47"/>
        <pc:sldMkLst>
          <pc:docMk/>
          <pc:sldMk cId="150688231" sldId="1489"/>
        </pc:sldMkLst>
      </pc:sldChg>
      <pc:sldChg chg="del">
        <pc:chgData name="Jules De Ponte" userId="a45bcc2e-79ff-4538-9166-24814d0f7471" providerId="ADAL" clId="{3FA0352B-FC64-4592-A1F4-592A0A88071E}" dt="2020-01-15T12:26:19.946" v="8" actId="47"/>
        <pc:sldMkLst>
          <pc:docMk/>
          <pc:sldMk cId="414605001" sldId="1490"/>
        </pc:sldMkLst>
      </pc:sldChg>
      <pc:sldChg chg="del">
        <pc:chgData name="Jules De Ponte" userId="a45bcc2e-79ff-4538-9166-24814d0f7471" providerId="ADAL" clId="{3FA0352B-FC64-4592-A1F4-592A0A88071E}" dt="2020-01-15T12:26:19.946" v="8" actId="47"/>
        <pc:sldMkLst>
          <pc:docMk/>
          <pc:sldMk cId="1485426014" sldId="1491"/>
        </pc:sldMkLst>
      </pc:sldChg>
      <pc:sldChg chg="del">
        <pc:chgData name="Jules De Ponte" userId="a45bcc2e-79ff-4538-9166-24814d0f7471" providerId="ADAL" clId="{3FA0352B-FC64-4592-A1F4-592A0A88071E}" dt="2020-01-15T12:26:19.946" v="8" actId="47"/>
        <pc:sldMkLst>
          <pc:docMk/>
          <pc:sldMk cId="778021025" sldId="1492"/>
        </pc:sldMkLst>
      </pc:sldChg>
      <pc:sldChg chg="del">
        <pc:chgData name="Jules De Ponte" userId="a45bcc2e-79ff-4538-9166-24814d0f7471" providerId="ADAL" clId="{3FA0352B-FC64-4592-A1F4-592A0A88071E}" dt="2020-01-15T12:26:19.946" v="8" actId="47"/>
        <pc:sldMkLst>
          <pc:docMk/>
          <pc:sldMk cId="3345909634" sldId="1497"/>
        </pc:sldMkLst>
      </pc:sldChg>
      <pc:sldChg chg="modSp">
        <pc:chgData name="Jules De Ponte" userId="a45bcc2e-79ff-4538-9166-24814d0f7471" providerId="ADAL" clId="{3FA0352B-FC64-4592-A1F4-592A0A88071E}" dt="2020-01-15T12:29:32.237" v="63" actId="20577"/>
        <pc:sldMkLst>
          <pc:docMk/>
          <pc:sldMk cId="3693783341" sldId="1498"/>
        </pc:sldMkLst>
        <pc:spChg chg="mod">
          <ac:chgData name="Jules De Ponte" userId="a45bcc2e-79ff-4538-9166-24814d0f7471" providerId="ADAL" clId="{3FA0352B-FC64-4592-A1F4-592A0A88071E}" dt="2020-01-15T12:29:32.237" v="63" actId="20577"/>
          <ac:spMkLst>
            <pc:docMk/>
            <pc:sldMk cId="3693783341" sldId="1498"/>
            <ac:spMk id="7" creationId="{6C6B3471-DF3C-42D9-B3A8-AB764AAF6D3B}"/>
          </ac:spMkLst>
        </pc:spChg>
      </pc:sldChg>
      <pc:sldChg chg="modSp">
        <pc:chgData name="Jules De Ponte" userId="a45bcc2e-79ff-4538-9166-24814d0f7471" providerId="ADAL" clId="{3FA0352B-FC64-4592-A1F4-592A0A88071E}" dt="2020-01-15T12:30:44.416" v="79" actId="1076"/>
        <pc:sldMkLst>
          <pc:docMk/>
          <pc:sldMk cId="2376429648" sldId="1500"/>
        </pc:sldMkLst>
        <pc:spChg chg="mod">
          <ac:chgData name="Jules De Ponte" userId="a45bcc2e-79ff-4538-9166-24814d0f7471" providerId="ADAL" clId="{3FA0352B-FC64-4592-A1F4-592A0A88071E}" dt="2020-01-15T12:30:44.416" v="79" actId="1076"/>
          <ac:spMkLst>
            <pc:docMk/>
            <pc:sldMk cId="2376429648" sldId="1500"/>
            <ac:spMk id="7" creationId="{29DF5803-5C2C-49DC-B944-902D72D487B2}"/>
          </ac:spMkLst>
        </pc:spChg>
        <pc:spChg chg="mod">
          <ac:chgData name="Jules De Ponte" userId="a45bcc2e-79ff-4538-9166-24814d0f7471" providerId="ADAL" clId="{3FA0352B-FC64-4592-A1F4-592A0A88071E}" dt="2020-01-15T12:30:43.200" v="78" actId="20577"/>
          <ac:spMkLst>
            <pc:docMk/>
            <pc:sldMk cId="2376429648" sldId="1500"/>
            <ac:spMk id="9" creationId="{60269A94-A81B-45BC-8288-87C019ED894F}"/>
          </ac:spMkLst>
        </pc:spChg>
      </pc:sldChg>
      <pc:sldChg chg="modSp">
        <pc:chgData name="Jules De Ponte" userId="a45bcc2e-79ff-4538-9166-24814d0f7471" providerId="ADAL" clId="{3FA0352B-FC64-4592-A1F4-592A0A88071E}" dt="2020-01-15T12:31:00.884" v="81" actId="20577"/>
        <pc:sldMkLst>
          <pc:docMk/>
          <pc:sldMk cId="3790311238" sldId="1501"/>
        </pc:sldMkLst>
        <pc:spChg chg="mod">
          <ac:chgData name="Jules De Ponte" userId="a45bcc2e-79ff-4538-9166-24814d0f7471" providerId="ADAL" clId="{3FA0352B-FC64-4592-A1F4-592A0A88071E}" dt="2020-01-15T12:31:00.884" v="81" actId="20577"/>
          <ac:spMkLst>
            <pc:docMk/>
            <pc:sldMk cId="3790311238" sldId="1501"/>
            <ac:spMk id="9" creationId="{D8442652-0388-49D8-A960-5EFF77E05059}"/>
          </ac:spMkLst>
        </pc:spChg>
      </pc:sldChg>
      <pc:sldChg chg="del">
        <pc:chgData name="Jules De Ponte" userId="a45bcc2e-79ff-4538-9166-24814d0f7471" providerId="ADAL" clId="{3FA0352B-FC64-4592-A1F4-592A0A88071E}" dt="2020-01-15T12:31:12.314" v="82" actId="47"/>
        <pc:sldMkLst>
          <pc:docMk/>
          <pc:sldMk cId="1180984902" sldId="1502"/>
        </pc:sldMkLst>
      </pc:sldChg>
      <pc:sldChg chg="del">
        <pc:chgData name="Jules De Ponte" userId="a45bcc2e-79ff-4538-9166-24814d0f7471" providerId="ADAL" clId="{3FA0352B-FC64-4592-A1F4-592A0A88071E}" dt="2020-01-15T12:31:28.996" v="83" actId="47"/>
        <pc:sldMkLst>
          <pc:docMk/>
          <pc:sldMk cId="4272665983" sldId="1503"/>
        </pc:sldMkLst>
      </pc:sldChg>
      <pc:sldChg chg="del">
        <pc:chgData name="Jules De Ponte" userId="a45bcc2e-79ff-4538-9166-24814d0f7471" providerId="ADAL" clId="{3FA0352B-FC64-4592-A1F4-592A0A88071E}" dt="2020-01-15T12:31:28.996" v="83" actId="47"/>
        <pc:sldMkLst>
          <pc:docMk/>
          <pc:sldMk cId="3071731382" sldId="1504"/>
        </pc:sldMkLst>
      </pc:sldChg>
      <pc:sldChg chg="del">
        <pc:chgData name="Jules De Ponte" userId="a45bcc2e-79ff-4538-9166-24814d0f7471" providerId="ADAL" clId="{3FA0352B-FC64-4592-A1F4-592A0A88071E}" dt="2020-01-15T12:31:28.996" v="83" actId="47"/>
        <pc:sldMkLst>
          <pc:docMk/>
          <pc:sldMk cId="3492100002" sldId="1505"/>
        </pc:sldMkLst>
      </pc:sldChg>
      <pc:sldChg chg="del">
        <pc:chgData name="Jules De Ponte" userId="a45bcc2e-79ff-4538-9166-24814d0f7471" providerId="ADAL" clId="{3FA0352B-FC64-4592-A1F4-592A0A88071E}" dt="2020-01-15T12:31:28.996" v="83" actId="47"/>
        <pc:sldMkLst>
          <pc:docMk/>
          <pc:sldMk cId="1356548038" sldId="1506"/>
        </pc:sldMkLst>
      </pc:sldChg>
      <pc:sldChg chg="del">
        <pc:chgData name="Jules De Ponte" userId="a45bcc2e-79ff-4538-9166-24814d0f7471" providerId="ADAL" clId="{3FA0352B-FC64-4592-A1F4-592A0A88071E}" dt="2020-01-15T12:31:28.996" v="83" actId="47"/>
        <pc:sldMkLst>
          <pc:docMk/>
          <pc:sldMk cId="60901319" sldId="1507"/>
        </pc:sldMkLst>
      </pc:sldChg>
      <pc:sldChg chg="del">
        <pc:chgData name="Jules De Ponte" userId="a45bcc2e-79ff-4538-9166-24814d0f7471" providerId="ADAL" clId="{3FA0352B-FC64-4592-A1F4-592A0A88071E}" dt="2020-01-15T12:31:28.996" v="83" actId="47"/>
        <pc:sldMkLst>
          <pc:docMk/>
          <pc:sldMk cId="1843177942" sldId="1508"/>
        </pc:sldMkLst>
      </pc:sldChg>
      <pc:sldChg chg="modSp">
        <pc:chgData name="Jules De Ponte" userId="a45bcc2e-79ff-4538-9166-24814d0f7471" providerId="ADAL" clId="{3FA0352B-FC64-4592-A1F4-592A0A88071E}" dt="2020-01-15T12:33:13.408" v="116" actId="20577"/>
        <pc:sldMkLst>
          <pc:docMk/>
          <pc:sldMk cId="1641648681" sldId="1509"/>
        </pc:sldMkLst>
        <pc:spChg chg="mod">
          <ac:chgData name="Jules De Ponte" userId="a45bcc2e-79ff-4538-9166-24814d0f7471" providerId="ADAL" clId="{3FA0352B-FC64-4592-A1F4-592A0A88071E}" dt="2020-01-15T12:33:13.408" v="116" actId="20577"/>
          <ac:spMkLst>
            <pc:docMk/>
            <pc:sldMk cId="1641648681" sldId="1509"/>
            <ac:spMk id="3" creationId="{9F7FAFE8-6738-45CE-B867-B86344BAD871}"/>
          </ac:spMkLst>
        </pc:spChg>
      </pc:sldChg>
      <pc:sldChg chg="del">
        <pc:chgData name="Jules De Ponte" userId="a45bcc2e-79ff-4538-9166-24814d0f7471" providerId="ADAL" clId="{3FA0352B-FC64-4592-A1F4-592A0A88071E}" dt="2020-01-15T12:26:19.946" v="8" actId="47"/>
        <pc:sldMkLst>
          <pc:docMk/>
          <pc:sldMk cId="909138713" sldId="1510"/>
        </pc:sldMkLst>
      </pc:sldChg>
      <pc:sldChg chg="del">
        <pc:chgData name="Jules De Ponte" userId="a45bcc2e-79ff-4538-9166-24814d0f7471" providerId="ADAL" clId="{3FA0352B-FC64-4592-A1F4-592A0A88071E}" dt="2020-01-15T12:26:19.946" v="8" actId="47"/>
        <pc:sldMkLst>
          <pc:docMk/>
          <pc:sldMk cId="795142128" sldId="1511"/>
        </pc:sldMkLst>
      </pc:sldChg>
      <pc:sldChg chg="del">
        <pc:chgData name="Jules De Ponte" userId="a45bcc2e-79ff-4538-9166-24814d0f7471" providerId="ADAL" clId="{3FA0352B-FC64-4592-A1F4-592A0A88071E}" dt="2020-01-15T12:26:19.946" v="8" actId="47"/>
        <pc:sldMkLst>
          <pc:docMk/>
          <pc:sldMk cId="1370244651" sldId="1512"/>
        </pc:sldMkLst>
      </pc:sldChg>
      <pc:sldChg chg="del">
        <pc:chgData name="Jules De Ponte" userId="a45bcc2e-79ff-4538-9166-24814d0f7471" providerId="ADAL" clId="{3FA0352B-FC64-4592-A1F4-592A0A88071E}" dt="2020-01-15T12:26:19.946" v="8" actId="47"/>
        <pc:sldMkLst>
          <pc:docMk/>
          <pc:sldMk cId="1130867618" sldId="1513"/>
        </pc:sldMkLst>
      </pc:sldChg>
      <pc:sldChg chg="del">
        <pc:chgData name="Jules De Ponte" userId="a45bcc2e-79ff-4538-9166-24814d0f7471" providerId="ADAL" clId="{3FA0352B-FC64-4592-A1F4-592A0A88071E}" dt="2020-01-15T12:26:19.946" v="8" actId="47"/>
        <pc:sldMkLst>
          <pc:docMk/>
          <pc:sldMk cId="1423959128" sldId="1514"/>
        </pc:sldMkLst>
      </pc:sldChg>
      <pc:sldChg chg="del">
        <pc:chgData name="Jules De Ponte" userId="a45bcc2e-79ff-4538-9166-24814d0f7471" providerId="ADAL" clId="{3FA0352B-FC64-4592-A1F4-592A0A88071E}" dt="2020-01-15T12:26:19.946" v="8" actId="47"/>
        <pc:sldMkLst>
          <pc:docMk/>
          <pc:sldMk cId="538102007" sldId="1515"/>
        </pc:sldMkLst>
      </pc:sldChg>
      <pc:sldChg chg="del">
        <pc:chgData name="Jules De Ponte" userId="a45bcc2e-79ff-4538-9166-24814d0f7471" providerId="ADAL" clId="{3FA0352B-FC64-4592-A1F4-592A0A88071E}" dt="2020-01-15T12:26:19.946" v="8" actId="47"/>
        <pc:sldMkLst>
          <pc:docMk/>
          <pc:sldMk cId="957486084" sldId="1516"/>
        </pc:sldMkLst>
      </pc:sldChg>
      <pc:sldChg chg="modSp add">
        <pc:chgData name="Jules De Ponte" userId="a45bcc2e-79ff-4538-9166-24814d0f7471" providerId="ADAL" clId="{3FA0352B-FC64-4592-A1F4-592A0A88071E}" dt="2020-01-15T12:26:07.825" v="7" actId="20577"/>
        <pc:sldMkLst>
          <pc:docMk/>
          <pc:sldMk cId="58048346" sldId="1517"/>
        </pc:sldMkLst>
        <pc:spChg chg="mod">
          <ac:chgData name="Jules De Ponte" userId="a45bcc2e-79ff-4538-9166-24814d0f7471" providerId="ADAL" clId="{3FA0352B-FC64-4592-A1F4-592A0A88071E}" dt="2020-01-15T12:26:07.825" v="7" actId="20577"/>
          <ac:spMkLst>
            <pc:docMk/>
            <pc:sldMk cId="58048346" sldId="1517"/>
            <ac:spMk id="3" creationId="{B3B1FE7B-47E5-41B5-9440-96E78749B8A0}"/>
          </ac:spMkLst>
        </pc:spChg>
      </pc:sldChg>
      <pc:sldMasterChg chg="modSldLayout">
        <pc:chgData name="Jules De Ponte" userId="a45bcc2e-79ff-4538-9166-24814d0f7471" providerId="ADAL" clId="{3FA0352B-FC64-4592-A1F4-592A0A88071E}" dt="2020-01-15T12:30:02.538" v="65"/>
        <pc:sldMasterMkLst>
          <pc:docMk/>
          <pc:sldMasterMk cId="1457111914" sldId="2147483648"/>
        </pc:sldMasterMkLst>
        <pc:sldLayoutChg chg="addSp delSp">
          <pc:chgData name="Jules De Ponte" userId="a45bcc2e-79ff-4538-9166-24814d0f7471" providerId="ADAL" clId="{3FA0352B-FC64-4592-A1F4-592A0A88071E}" dt="2020-01-15T12:30:02.538" v="65"/>
          <pc:sldLayoutMkLst>
            <pc:docMk/>
            <pc:sldMasterMk cId="1457111914" sldId="2147483648"/>
            <pc:sldLayoutMk cId="1749203655" sldId="2147483689"/>
          </pc:sldLayoutMkLst>
          <pc:picChg chg="del">
            <ac:chgData name="Jules De Ponte" userId="a45bcc2e-79ff-4538-9166-24814d0f7471" providerId="ADAL" clId="{3FA0352B-FC64-4592-A1F4-592A0A88071E}" dt="2020-01-15T12:30:02.299" v="64" actId="478"/>
            <ac:picMkLst>
              <pc:docMk/>
              <pc:sldMasterMk cId="1457111914" sldId="2147483648"/>
              <pc:sldLayoutMk cId="1749203655" sldId="2147483689"/>
              <ac:picMk id="8" creationId="{562F543B-B32F-45C3-B272-BB9662F0849D}"/>
            </ac:picMkLst>
          </pc:picChg>
          <pc:picChg chg="add">
            <ac:chgData name="Jules De Ponte" userId="a45bcc2e-79ff-4538-9166-24814d0f7471" providerId="ADAL" clId="{3FA0352B-FC64-4592-A1F4-592A0A88071E}" dt="2020-01-15T12:30:02.538" v="65"/>
            <ac:picMkLst>
              <pc:docMk/>
              <pc:sldMasterMk cId="1457111914" sldId="2147483648"/>
              <pc:sldLayoutMk cId="1749203655" sldId="2147483689"/>
              <ac:picMk id="9" creationId="{90323269-E4E5-4B90-9E9F-562F8B8DE805}"/>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E09815-C4BB-F542-AAD9-339F11978A41}" type="datetimeFigureOut">
              <a:rPr lang="en-US" smtClean="0"/>
              <a:t>1/15/2020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DF5CE6-156F-6847-9CC1-859D4D92ED61}" type="slidenum">
              <a:rPr lang="en-US" smtClean="0"/>
              <a:t>‹#›</a:t>
            </a:fld>
            <a:endParaRPr lang="en-US"/>
          </a:p>
        </p:txBody>
      </p:sp>
    </p:spTree>
    <p:extLst>
      <p:ext uri="{BB962C8B-B14F-4D97-AF65-F5344CB8AC3E}">
        <p14:creationId xmlns:p14="http://schemas.microsoft.com/office/powerpoint/2010/main" val="39635351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F9DF5CE6-156F-6847-9CC1-859D4D92ED61}" type="slidenum">
              <a:rPr lang="en-US" smtClean="0"/>
              <a:t>2</a:t>
            </a:fld>
            <a:endParaRPr lang="en-US"/>
          </a:p>
        </p:txBody>
      </p:sp>
    </p:spTree>
    <p:extLst>
      <p:ext uri="{BB962C8B-B14F-4D97-AF65-F5344CB8AC3E}">
        <p14:creationId xmlns:p14="http://schemas.microsoft.com/office/powerpoint/2010/main" val="271686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DF5CE6-156F-6847-9CC1-859D4D92ED61}" type="slidenum">
              <a:rPr lang="en-US" smtClean="0"/>
              <a:t>8</a:t>
            </a:fld>
            <a:endParaRPr lang="en-US"/>
          </a:p>
        </p:txBody>
      </p:sp>
    </p:spTree>
    <p:extLst>
      <p:ext uri="{BB962C8B-B14F-4D97-AF65-F5344CB8AC3E}">
        <p14:creationId xmlns:p14="http://schemas.microsoft.com/office/powerpoint/2010/main" val="16856682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3.png"/><Relationship Id="rId1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0.png"/><Relationship Id="rId12" Type="http://schemas.microsoft.com/office/2007/relationships/hdphoto" Target="../media/hdphoto4.wdp"/><Relationship Id="rId17" Type="http://schemas.openxmlformats.org/officeDocument/2006/relationships/image" Target="../media/image15.png"/><Relationship Id="rId2" Type="http://schemas.openxmlformats.org/officeDocument/2006/relationships/image" Target="../media/image1.png"/><Relationship Id="rId16" Type="http://schemas.microsoft.com/office/2007/relationships/hdphoto" Target="../media/hdphoto6.wdp"/><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2.png"/><Relationship Id="rId5" Type="http://schemas.microsoft.com/office/2007/relationships/hdphoto" Target="../media/hdphoto1.wdp"/><Relationship Id="rId15" Type="http://schemas.openxmlformats.org/officeDocument/2006/relationships/image" Target="../media/image14.png"/><Relationship Id="rId10" Type="http://schemas.microsoft.com/office/2007/relationships/hdphoto" Target="../media/hdphoto3.wdp"/><Relationship Id="rId4" Type="http://schemas.openxmlformats.org/officeDocument/2006/relationships/image" Target="../media/image8.png"/><Relationship Id="rId9" Type="http://schemas.openxmlformats.org/officeDocument/2006/relationships/image" Target="../media/image11.png"/><Relationship Id="rId14" Type="http://schemas.microsoft.com/office/2007/relationships/hdphoto" Target="../media/hdphoto5.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jp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jpg"/><Relationship Id="rId1" Type="http://schemas.openxmlformats.org/officeDocument/2006/relationships/slideMaster" Target="../slideMasters/slideMaster1.xml"/><Relationship Id="rId4" Type="http://schemas.openxmlformats.org/officeDocument/2006/relationships/image" Target="../media/image2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jp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7.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8.jp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9.jp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0.jp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2.jp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9.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8.png"/><Relationship Id="rId1" Type="http://schemas.openxmlformats.org/officeDocument/2006/relationships/slideMaster" Target="../slideMasters/slideMaster1.xml"/><Relationship Id="rId5" Type="http://schemas.openxmlformats.org/officeDocument/2006/relationships/image" Target="../media/image35.png"/><Relationship Id="rId4" Type="http://schemas.openxmlformats.org/officeDocument/2006/relationships/image" Target="../media/image3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74671" y="2588604"/>
            <a:ext cx="10382707" cy="1945295"/>
          </a:xfrm>
        </p:spPr>
        <p:txBody>
          <a:bodyPr anchor="t">
            <a:noAutofit/>
          </a:bodyPr>
          <a:lstStyle>
            <a:lvl1pPr marL="0" indent="0">
              <a:lnSpc>
                <a:spcPts val="3900"/>
              </a:lnSpc>
              <a:spcBef>
                <a:spcPts val="312"/>
              </a:spcBef>
              <a:buNone/>
              <a:defRPr sz="3800" b="0">
                <a:solidFill>
                  <a:srgbClr val="436078"/>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Cover or Close Title goes here</a:t>
            </a:r>
          </a:p>
        </p:txBody>
      </p:sp>
      <p:sp>
        <p:nvSpPr>
          <p:cNvPr id="8" name="Text Placeholder 2">
            <a:extLst>
              <a:ext uri="{FF2B5EF4-FFF2-40B4-BE49-F238E27FC236}">
                <a16:creationId xmlns:a16="http://schemas.microsoft.com/office/drawing/2014/main" id="{3D964373-20EE-914C-BFB6-AFE0EF310757}"/>
              </a:ext>
            </a:extLst>
          </p:cNvPr>
          <p:cNvSpPr>
            <a:spLocks noGrp="1"/>
          </p:cNvSpPr>
          <p:nvPr>
            <p:ph type="body" idx="10" hasCustomPrompt="1"/>
          </p:nvPr>
        </p:nvSpPr>
        <p:spPr>
          <a:xfrm>
            <a:off x="959431" y="4623145"/>
            <a:ext cx="10382707" cy="741336"/>
          </a:xfrm>
        </p:spPr>
        <p:txBody>
          <a:bodyPr anchor="t">
            <a:noAutofit/>
          </a:bodyPr>
          <a:lstStyle>
            <a:lvl1pPr marL="0" indent="0">
              <a:lnSpc>
                <a:spcPts val="1600"/>
              </a:lnSpc>
              <a:spcBef>
                <a:spcPts val="312"/>
              </a:spcBef>
              <a:buNone/>
              <a:defRPr sz="1600" b="0">
                <a:solidFill>
                  <a:srgbClr val="436078"/>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Sub-title goes here</a:t>
            </a:r>
          </a:p>
        </p:txBody>
      </p:sp>
      <p:sp>
        <p:nvSpPr>
          <p:cNvPr id="10" name="Text Placeholder 2">
            <a:extLst>
              <a:ext uri="{FF2B5EF4-FFF2-40B4-BE49-F238E27FC236}">
                <a16:creationId xmlns:a16="http://schemas.microsoft.com/office/drawing/2014/main" id="{B4316F3B-965C-8A4B-AA41-04BAAB643E02}"/>
              </a:ext>
            </a:extLst>
          </p:cNvPr>
          <p:cNvSpPr>
            <a:spLocks noGrp="1"/>
          </p:cNvSpPr>
          <p:nvPr>
            <p:ph type="body" idx="11" hasCustomPrompt="1"/>
          </p:nvPr>
        </p:nvSpPr>
        <p:spPr>
          <a:xfrm>
            <a:off x="959431" y="5364481"/>
            <a:ext cx="2218109" cy="383195"/>
          </a:xfrm>
        </p:spPr>
        <p:txBody>
          <a:bodyPr anchor="t">
            <a:noAutofit/>
          </a:bodyPr>
          <a:lstStyle>
            <a:lvl1pPr marL="0" indent="0">
              <a:lnSpc>
                <a:spcPts val="1600"/>
              </a:lnSpc>
              <a:spcBef>
                <a:spcPts val="312"/>
              </a:spcBef>
              <a:buNone/>
              <a:defRPr sz="1600" b="1">
                <a:solidFill>
                  <a:srgbClr val="00BBE3"/>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DATE</a:t>
            </a:r>
          </a:p>
        </p:txBody>
      </p:sp>
      <p:pic>
        <p:nvPicPr>
          <p:cNvPr id="6" name="Picture 5" descr="A picture containing object&#10;&#10;Description generated with very high confidence">
            <a:extLst>
              <a:ext uri="{FF2B5EF4-FFF2-40B4-BE49-F238E27FC236}">
                <a16:creationId xmlns:a16="http://schemas.microsoft.com/office/drawing/2014/main" id="{9A75B021-7872-4D22-AE58-58E4E1B07794}"/>
              </a:ext>
            </a:extLst>
          </p:cNvPr>
          <p:cNvPicPr>
            <a:picLocks noChangeAspect="1"/>
          </p:cNvPicPr>
          <p:nvPr userDrawn="1"/>
        </p:nvPicPr>
        <p:blipFill>
          <a:blip r:embed="rId2"/>
          <a:stretch>
            <a:fillRect/>
          </a:stretch>
        </p:blipFill>
        <p:spPr>
          <a:xfrm>
            <a:off x="7441577" y="5453727"/>
            <a:ext cx="4121150" cy="1144764"/>
          </a:xfrm>
          <a:prstGeom prst="rect">
            <a:avLst/>
          </a:prstGeom>
        </p:spPr>
      </p:pic>
    </p:spTree>
    <p:extLst>
      <p:ext uri="{BB962C8B-B14F-4D97-AF65-F5344CB8AC3E}">
        <p14:creationId xmlns:p14="http://schemas.microsoft.com/office/powerpoint/2010/main" val="184199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wards 1 of 2">
    <p:spTree>
      <p:nvGrpSpPr>
        <p:cNvPr id="1" name=""/>
        <p:cNvGrpSpPr/>
        <p:nvPr/>
      </p:nvGrpSpPr>
      <p:grpSpPr>
        <a:xfrm>
          <a:off x="0" y="0"/>
          <a:ext cx="0" cy="0"/>
          <a:chOff x="0" y="0"/>
          <a:chExt cx="0" cy="0"/>
        </a:xfrm>
      </p:grpSpPr>
      <p:sp>
        <p:nvSpPr>
          <p:cNvPr id="65" name="Rectangle 64"/>
          <p:cNvSpPr/>
          <p:nvPr userDrawn="1"/>
        </p:nvSpPr>
        <p:spPr>
          <a:xfrm>
            <a:off x="6107846" y="5057615"/>
            <a:ext cx="6096000" cy="1415606"/>
          </a:xfrm>
          <a:prstGeom prst="rect">
            <a:avLst/>
          </a:prstGeom>
          <a:solidFill>
            <a:srgbClr val="436078">
              <a:alpha val="1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userDrawn="1"/>
        </p:nvSpPr>
        <p:spPr>
          <a:xfrm>
            <a:off x="1788" y="3894294"/>
            <a:ext cx="6096000" cy="1163320"/>
          </a:xfrm>
          <a:prstGeom prst="rect">
            <a:avLst/>
          </a:prstGeom>
          <a:solidFill>
            <a:srgbClr val="436078">
              <a:alpha val="1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2426" y="1316249"/>
            <a:ext cx="6096000" cy="1478667"/>
          </a:xfrm>
          <a:prstGeom prst="rect">
            <a:avLst/>
          </a:prstGeom>
          <a:solidFill>
            <a:srgbClr val="436078">
              <a:alpha val="1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rgbClr val="436078"/>
            </a:solidFill>
          </a:ln>
          <a:effectLst/>
        </p:spPr>
        <p:style>
          <a:lnRef idx="2">
            <a:schemeClr val="accent1"/>
          </a:lnRef>
          <a:fillRef idx="0">
            <a:schemeClr val="accent1"/>
          </a:fillRef>
          <a:effectRef idx="1">
            <a:schemeClr val="accent1"/>
          </a:effectRef>
          <a:fontRef idx="minor">
            <a:schemeClr val="tx1"/>
          </a:fontRef>
        </p:style>
      </p:cxnSp>
      <p:pic>
        <p:nvPicPr>
          <p:cNvPr id="15" name="Picture 14" descr="A picture containing object&#10;&#10;Description generated with very high confidence">
            <a:extLst>
              <a:ext uri="{FF2B5EF4-FFF2-40B4-BE49-F238E27FC236}">
                <a16:creationId xmlns:a16="http://schemas.microsoft.com/office/drawing/2014/main" id="{3CEB5646-01AE-413A-B8AE-C4A4874093E4}"/>
              </a:ext>
            </a:extLst>
          </p:cNvPr>
          <p:cNvPicPr>
            <a:picLocks noChangeAspect="1"/>
          </p:cNvPicPr>
          <p:nvPr userDrawn="1"/>
        </p:nvPicPr>
        <p:blipFill>
          <a:blip r:embed="rId2"/>
          <a:stretch>
            <a:fillRect/>
          </a:stretch>
        </p:blipFill>
        <p:spPr>
          <a:xfrm>
            <a:off x="8696108" y="161530"/>
            <a:ext cx="3223101" cy="895306"/>
          </a:xfrm>
          <a:prstGeom prst="rect">
            <a:avLst/>
          </a:prstGeom>
        </p:spPr>
      </p:pic>
      <p:sp>
        <p:nvSpPr>
          <p:cNvPr id="4" name="TextBox 3"/>
          <p:cNvSpPr txBox="1"/>
          <p:nvPr userDrawn="1"/>
        </p:nvSpPr>
        <p:spPr>
          <a:xfrm>
            <a:off x="533978" y="352655"/>
            <a:ext cx="3867693" cy="584775"/>
          </a:xfrm>
          <a:prstGeom prst="rect">
            <a:avLst/>
          </a:prstGeom>
          <a:noFill/>
        </p:spPr>
        <p:txBody>
          <a:bodyPr wrap="square" rtlCol="0">
            <a:spAutoFit/>
          </a:bodyPr>
          <a:lstStyle/>
          <a:p>
            <a:r>
              <a:rPr lang="en-US" sz="3200">
                <a:solidFill>
                  <a:srgbClr val="436078"/>
                </a:solidFill>
              </a:rPr>
              <a:t>Our Awards</a:t>
            </a:r>
          </a:p>
        </p:txBody>
      </p:sp>
      <p:pic>
        <p:nvPicPr>
          <p:cNvPr id="29" name="Picture 28">
            <a:extLst>
              <a:ext uri="{FF2B5EF4-FFF2-40B4-BE49-F238E27FC236}">
                <a16:creationId xmlns:a16="http://schemas.microsoft.com/office/drawing/2014/main" id="{F884F9D9-08A8-B24E-9C28-736C46F1965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22235" y="249549"/>
            <a:ext cx="2135615" cy="875602"/>
          </a:xfrm>
          <a:prstGeom prst="rect">
            <a:avLst/>
          </a:prstGeom>
        </p:spPr>
      </p:pic>
      <p:grpSp>
        <p:nvGrpSpPr>
          <p:cNvPr id="54" name="Group 53"/>
          <p:cNvGrpSpPr/>
          <p:nvPr userDrawn="1"/>
        </p:nvGrpSpPr>
        <p:grpSpPr>
          <a:xfrm>
            <a:off x="222393" y="1436642"/>
            <a:ext cx="5388273" cy="1200329"/>
            <a:chOff x="225792" y="1063153"/>
            <a:chExt cx="5388273" cy="1200329"/>
          </a:xfrm>
        </p:grpSpPr>
        <p:sp>
          <p:nvSpPr>
            <p:cNvPr id="5" name="TextBox 4"/>
            <p:cNvSpPr txBox="1"/>
            <p:nvPr userDrawn="1"/>
          </p:nvSpPr>
          <p:spPr>
            <a:xfrm>
              <a:off x="1124934" y="1063153"/>
              <a:ext cx="4489131"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solidFill>
                    <a:srgbClr val="436078"/>
                  </a:solidFill>
                </a:rPr>
                <a:t>Microsoft Business Applications ERP Partner of the Year</a:t>
              </a:r>
            </a:p>
            <a:p>
              <a:r>
                <a:rPr lang="en-US" sz="1200">
                  <a:solidFill>
                    <a:srgbClr val="436078"/>
                  </a:solidFill>
                </a:rPr>
                <a:t>Microsoft Data, Analytics, and AI Partner of the Year</a:t>
              </a:r>
            </a:p>
            <a:p>
              <a:r>
                <a:rPr lang="en-US" sz="1200">
                  <a:solidFill>
                    <a:srgbClr val="436078"/>
                  </a:solidFill>
                </a:rPr>
                <a:t>Microsoft Industry Application Development Partner of the Year</a:t>
              </a:r>
            </a:p>
            <a:p>
              <a:r>
                <a:rPr lang="en-US" sz="1200">
                  <a:solidFill>
                    <a:srgbClr val="436078"/>
                  </a:solidFill>
                </a:rPr>
                <a:t>Microsoft Modern Workplace Partner of the Year Finalist</a:t>
              </a:r>
            </a:p>
            <a:p>
              <a:r>
                <a:rPr lang="en-US" sz="1200">
                  <a:solidFill>
                    <a:srgbClr val="436078"/>
                  </a:solidFill>
                </a:rPr>
                <a:t>Microsoft Best New Practice Partner of the Year Finalist</a:t>
              </a:r>
            </a:p>
            <a:p>
              <a:r>
                <a:rPr lang="en-US" sz="1200">
                  <a:solidFill>
                    <a:srgbClr val="436078"/>
                  </a:solidFill>
                </a:rPr>
                <a:t>Microsoft Cloud CRM Partner of the Year Finalist</a:t>
              </a:r>
            </a:p>
          </p:txBody>
        </p:sp>
        <p:grpSp>
          <p:nvGrpSpPr>
            <p:cNvPr id="8" name="Group 7"/>
            <p:cNvGrpSpPr/>
            <p:nvPr userDrawn="1"/>
          </p:nvGrpSpPr>
          <p:grpSpPr>
            <a:xfrm>
              <a:off x="225792" y="1304726"/>
              <a:ext cx="717183" cy="717183"/>
              <a:chOff x="225792" y="1248660"/>
              <a:chExt cx="717183" cy="717183"/>
            </a:xfrm>
          </p:grpSpPr>
          <p:sp>
            <p:nvSpPr>
              <p:cNvPr id="37" name="Oval 36"/>
              <p:cNvSpPr/>
              <p:nvPr userDrawn="1"/>
            </p:nvSpPr>
            <p:spPr>
              <a:xfrm>
                <a:off x="225792" y="1248660"/>
                <a:ext cx="717183" cy="717183"/>
              </a:xfrm>
              <a:prstGeom prst="ellipse">
                <a:avLst/>
              </a:prstGeom>
              <a:solidFill>
                <a:srgbClr val="00B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38" name="TextBox 37"/>
              <p:cNvSpPr txBox="1"/>
              <p:nvPr userDrawn="1"/>
            </p:nvSpPr>
            <p:spPr>
              <a:xfrm>
                <a:off x="225792" y="1437974"/>
                <a:ext cx="717183" cy="338554"/>
              </a:xfrm>
              <a:prstGeom prst="rect">
                <a:avLst/>
              </a:prstGeom>
              <a:noFill/>
            </p:spPr>
            <p:txBody>
              <a:bodyPr wrap="square" rtlCol="0">
                <a:spAutoFit/>
              </a:bodyPr>
              <a:lstStyle/>
              <a:p>
                <a:pPr algn="ctr"/>
                <a:r>
                  <a:rPr lang="en-US" sz="1600" b="1">
                    <a:solidFill>
                      <a:schemeClr val="bg1"/>
                    </a:solidFill>
                    <a:latin typeface="Arial" panose="020B0604020202020204" pitchFamily="34" charset="0"/>
                    <a:ea typeface="Roboto" pitchFamily="2" charset="0"/>
                    <a:cs typeface="Arial" panose="020B0604020202020204" pitchFamily="34" charset="0"/>
                  </a:rPr>
                  <a:t>2018</a:t>
                </a:r>
              </a:p>
            </p:txBody>
          </p:sp>
        </p:grpSp>
      </p:grpSp>
      <p:grpSp>
        <p:nvGrpSpPr>
          <p:cNvPr id="12" name="Group 11"/>
          <p:cNvGrpSpPr/>
          <p:nvPr userDrawn="1"/>
        </p:nvGrpSpPr>
        <p:grpSpPr>
          <a:xfrm>
            <a:off x="85725" y="2929107"/>
            <a:ext cx="5833945" cy="830997"/>
            <a:chOff x="85725" y="2538952"/>
            <a:chExt cx="5833945" cy="830997"/>
          </a:xfrm>
        </p:grpSpPr>
        <p:sp>
          <p:nvSpPr>
            <p:cNvPr id="6" name="TextBox 5"/>
            <p:cNvSpPr txBox="1"/>
            <p:nvPr userDrawn="1"/>
          </p:nvSpPr>
          <p:spPr>
            <a:xfrm>
              <a:off x="85725" y="2538952"/>
              <a:ext cx="4928586" cy="830997"/>
            </a:xfrm>
            <a:prstGeom prst="rect">
              <a:avLst/>
            </a:prstGeom>
            <a:noFill/>
          </p:spPr>
          <p:txBody>
            <a:bodyPr wrap="square" rtlCol="0">
              <a:spAutoFit/>
            </a:bodyPr>
            <a:lstStyle/>
            <a:p>
              <a:pPr algn="r"/>
              <a:r>
                <a:rPr lang="en-US" sz="1200">
                  <a:solidFill>
                    <a:srgbClr val="436078"/>
                  </a:solidFill>
                </a:rPr>
                <a:t>Microsoft Data Analytics Partner of the Year Winner</a:t>
              </a:r>
            </a:p>
            <a:p>
              <a:pPr algn="r"/>
              <a:r>
                <a:rPr lang="en-US" sz="1200">
                  <a:solidFill>
                    <a:srgbClr val="436078"/>
                  </a:solidFill>
                </a:rPr>
                <a:t>Microsoft Re-inventing Productivity Partner of the Year Winner</a:t>
              </a:r>
            </a:p>
            <a:p>
              <a:pPr algn="r"/>
              <a:r>
                <a:rPr lang="en-US" sz="1200">
                  <a:solidFill>
                    <a:srgbClr val="436078"/>
                  </a:solidFill>
                </a:rPr>
                <a:t>Microsoft Dynamics 365 for Customer Engagement of the Year Finalist</a:t>
              </a:r>
            </a:p>
            <a:p>
              <a:pPr algn="r"/>
              <a:r>
                <a:rPr lang="en-US" sz="1200">
                  <a:solidFill>
                    <a:srgbClr val="436078"/>
                  </a:solidFill>
                </a:rPr>
                <a:t>Deloitte Best Company Survey – Platinum Seal of Achievement</a:t>
              </a:r>
            </a:p>
          </p:txBody>
        </p:sp>
        <p:grpSp>
          <p:nvGrpSpPr>
            <p:cNvPr id="39" name="Group 38"/>
            <p:cNvGrpSpPr/>
            <p:nvPr userDrawn="1"/>
          </p:nvGrpSpPr>
          <p:grpSpPr>
            <a:xfrm>
              <a:off x="5202487" y="2595859"/>
              <a:ext cx="717183" cy="717183"/>
              <a:chOff x="225792" y="1248660"/>
              <a:chExt cx="717183" cy="717183"/>
            </a:xfrm>
          </p:grpSpPr>
          <p:sp>
            <p:nvSpPr>
              <p:cNvPr id="40" name="Oval 39"/>
              <p:cNvSpPr/>
              <p:nvPr userDrawn="1"/>
            </p:nvSpPr>
            <p:spPr>
              <a:xfrm>
                <a:off x="225792" y="1248660"/>
                <a:ext cx="717183" cy="717183"/>
              </a:xfrm>
              <a:prstGeom prst="ellipse">
                <a:avLst/>
              </a:prstGeom>
              <a:solidFill>
                <a:srgbClr val="2A43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41" name="TextBox 40"/>
              <p:cNvSpPr txBox="1"/>
              <p:nvPr userDrawn="1"/>
            </p:nvSpPr>
            <p:spPr>
              <a:xfrm>
                <a:off x="225792" y="1437974"/>
                <a:ext cx="717183" cy="338554"/>
              </a:xfrm>
              <a:prstGeom prst="rect">
                <a:avLst/>
              </a:prstGeom>
              <a:noFill/>
            </p:spPr>
            <p:txBody>
              <a:bodyPr wrap="square" rtlCol="0">
                <a:spAutoFit/>
              </a:bodyPr>
              <a:lstStyle/>
              <a:p>
                <a:pPr algn="ctr"/>
                <a:r>
                  <a:rPr lang="en-US" sz="1600" b="1">
                    <a:solidFill>
                      <a:schemeClr val="bg1"/>
                    </a:solidFill>
                    <a:latin typeface="Arial" panose="020B0604020202020204" pitchFamily="34" charset="0"/>
                    <a:ea typeface="Roboto" pitchFamily="2" charset="0"/>
                    <a:cs typeface="Arial" panose="020B0604020202020204" pitchFamily="34" charset="0"/>
                  </a:rPr>
                  <a:t>2017</a:t>
                </a:r>
              </a:p>
            </p:txBody>
          </p:sp>
        </p:grpSp>
      </p:grpSp>
      <p:grpSp>
        <p:nvGrpSpPr>
          <p:cNvPr id="10" name="Group 9"/>
          <p:cNvGrpSpPr/>
          <p:nvPr userDrawn="1"/>
        </p:nvGrpSpPr>
        <p:grpSpPr>
          <a:xfrm>
            <a:off x="222393" y="4052409"/>
            <a:ext cx="5475845" cy="830997"/>
            <a:chOff x="225792" y="3603826"/>
            <a:chExt cx="5475845" cy="830997"/>
          </a:xfrm>
        </p:grpSpPr>
        <p:sp>
          <p:nvSpPr>
            <p:cNvPr id="30" name="TextBox 29"/>
            <p:cNvSpPr txBox="1"/>
            <p:nvPr userDrawn="1"/>
          </p:nvSpPr>
          <p:spPr>
            <a:xfrm>
              <a:off x="1124934" y="3603826"/>
              <a:ext cx="4576703" cy="830997"/>
            </a:xfrm>
            <a:prstGeom prst="rect">
              <a:avLst/>
            </a:prstGeom>
            <a:noFill/>
          </p:spPr>
          <p:txBody>
            <a:bodyPr wrap="square" rtlCol="0">
              <a:spAutoFit/>
            </a:bodyPr>
            <a:lstStyle/>
            <a:p>
              <a:r>
                <a:rPr lang="en-US" sz="1200">
                  <a:solidFill>
                    <a:srgbClr val="436078"/>
                  </a:solidFill>
                </a:rPr>
                <a:t>Microsoft Country Partner of the Year - South Africa</a:t>
              </a:r>
            </a:p>
            <a:p>
              <a:r>
                <a:rPr lang="en-US" sz="1200">
                  <a:solidFill>
                    <a:srgbClr val="436078"/>
                  </a:solidFill>
                </a:rPr>
                <a:t>Microsoft Data Analytics Partner of the Year</a:t>
              </a:r>
            </a:p>
            <a:p>
              <a:r>
                <a:rPr lang="en-US" sz="1200">
                  <a:solidFill>
                    <a:srgbClr val="436078"/>
                  </a:solidFill>
                </a:rPr>
                <a:t>Microsoft Cloud Productivity Partner of the Year</a:t>
              </a:r>
            </a:p>
            <a:p>
              <a:r>
                <a:rPr lang="en-US" sz="1200">
                  <a:solidFill>
                    <a:srgbClr val="436078"/>
                  </a:solidFill>
                </a:rPr>
                <a:t>1st Microsoft Cloud Productivity Partner in Africa</a:t>
              </a:r>
            </a:p>
          </p:txBody>
        </p:sp>
        <p:grpSp>
          <p:nvGrpSpPr>
            <p:cNvPr id="42" name="Group 41"/>
            <p:cNvGrpSpPr/>
            <p:nvPr userDrawn="1"/>
          </p:nvGrpSpPr>
          <p:grpSpPr>
            <a:xfrm>
              <a:off x="225792" y="3660733"/>
              <a:ext cx="717183" cy="717183"/>
              <a:chOff x="225792" y="1248660"/>
              <a:chExt cx="717183" cy="717183"/>
            </a:xfrm>
          </p:grpSpPr>
          <p:sp>
            <p:nvSpPr>
              <p:cNvPr id="43" name="Oval 42"/>
              <p:cNvSpPr/>
              <p:nvPr userDrawn="1"/>
            </p:nvSpPr>
            <p:spPr>
              <a:xfrm>
                <a:off x="225792" y="1248660"/>
                <a:ext cx="717183" cy="717183"/>
              </a:xfrm>
              <a:prstGeom prst="ellipse">
                <a:avLst/>
              </a:prstGeom>
              <a:solidFill>
                <a:srgbClr val="00B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44" name="TextBox 43"/>
              <p:cNvSpPr txBox="1"/>
              <p:nvPr userDrawn="1"/>
            </p:nvSpPr>
            <p:spPr>
              <a:xfrm>
                <a:off x="225792" y="1437974"/>
                <a:ext cx="717183" cy="338554"/>
              </a:xfrm>
              <a:prstGeom prst="rect">
                <a:avLst/>
              </a:prstGeom>
              <a:noFill/>
            </p:spPr>
            <p:txBody>
              <a:bodyPr wrap="square" rtlCol="0">
                <a:spAutoFit/>
              </a:bodyPr>
              <a:lstStyle/>
              <a:p>
                <a:pPr algn="ctr"/>
                <a:r>
                  <a:rPr lang="en-US" sz="1600" b="1">
                    <a:solidFill>
                      <a:schemeClr val="bg1"/>
                    </a:solidFill>
                    <a:latin typeface="Arial" panose="020B0604020202020204" pitchFamily="34" charset="0"/>
                    <a:ea typeface="Roboto" pitchFamily="2" charset="0"/>
                    <a:cs typeface="Arial" panose="020B0604020202020204" pitchFamily="34" charset="0"/>
                  </a:rPr>
                  <a:t>2016</a:t>
                </a:r>
              </a:p>
            </p:txBody>
          </p:sp>
        </p:grpSp>
      </p:grpSp>
      <p:grpSp>
        <p:nvGrpSpPr>
          <p:cNvPr id="11" name="Group 10"/>
          <p:cNvGrpSpPr/>
          <p:nvPr userDrawn="1"/>
        </p:nvGrpSpPr>
        <p:grpSpPr>
          <a:xfrm>
            <a:off x="333375" y="5172131"/>
            <a:ext cx="5586295" cy="1200329"/>
            <a:chOff x="333375" y="5104329"/>
            <a:chExt cx="5586295" cy="1200329"/>
          </a:xfrm>
        </p:grpSpPr>
        <p:sp>
          <p:nvSpPr>
            <p:cNvPr id="31" name="TextBox 30"/>
            <p:cNvSpPr txBox="1"/>
            <p:nvPr userDrawn="1"/>
          </p:nvSpPr>
          <p:spPr>
            <a:xfrm>
              <a:off x="333375" y="5104329"/>
              <a:ext cx="4680936" cy="1200329"/>
            </a:xfrm>
            <a:prstGeom prst="rect">
              <a:avLst/>
            </a:prstGeom>
            <a:noFill/>
          </p:spPr>
          <p:txBody>
            <a:bodyPr wrap="square" rtlCol="0">
              <a:spAutoFit/>
            </a:bodyPr>
            <a:lstStyle/>
            <a:p>
              <a:pPr algn="r"/>
              <a:r>
                <a:rPr lang="en-US" sz="1200">
                  <a:solidFill>
                    <a:srgbClr val="436078"/>
                  </a:solidFill>
                </a:rPr>
                <a:t>Microsoft Dynamics CRM Partner of the Year</a:t>
              </a:r>
            </a:p>
            <a:p>
              <a:pPr algn="r"/>
              <a:r>
                <a:rPr lang="en-US" sz="1200">
                  <a:solidFill>
                    <a:srgbClr val="436078"/>
                  </a:solidFill>
                </a:rPr>
                <a:t>Microsoft Content and Collaboration Partner of the Year Finalist</a:t>
              </a:r>
            </a:p>
            <a:p>
              <a:pPr algn="r"/>
              <a:r>
                <a:rPr lang="en-US" sz="1200">
                  <a:solidFill>
                    <a:srgbClr val="436078"/>
                  </a:solidFill>
                </a:rPr>
                <a:t>Famous Brands IT Supplier of the Year</a:t>
              </a:r>
            </a:p>
            <a:p>
              <a:pPr algn="r"/>
              <a:r>
                <a:rPr lang="en-US" sz="1200">
                  <a:solidFill>
                    <a:srgbClr val="436078"/>
                  </a:solidFill>
                </a:rPr>
                <a:t>1st African Partner to achieve Field One accreditation</a:t>
              </a:r>
            </a:p>
            <a:p>
              <a:pPr algn="r"/>
              <a:r>
                <a:rPr lang="en-US" sz="1200">
                  <a:solidFill>
                    <a:srgbClr val="436078"/>
                  </a:solidFill>
                </a:rPr>
                <a:t>1st Microsoft Partner in Africa to achieve Dynamics CRM Cloud Competency</a:t>
              </a:r>
            </a:p>
          </p:txBody>
        </p:sp>
        <p:grpSp>
          <p:nvGrpSpPr>
            <p:cNvPr id="51" name="Group 50"/>
            <p:cNvGrpSpPr/>
            <p:nvPr userDrawn="1"/>
          </p:nvGrpSpPr>
          <p:grpSpPr>
            <a:xfrm>
              <a:off x="5202487" y="5345902"/>
              <a:ext cx="717183" cy="717183"/>
              <a:chOff x="225792" y="1248660"/>
              <a:chExt cx="717183" cy="717183"/>
            </a:xfrm>
          </p:grpSpPr>
          <p:sp>
            <p:nvSpPr>
              <p:cNvPr id="52" name="Oval 51"/>
              <p:cNvSpPr/>
              <p:nvPr userDrawn="1"/>
            </p:nvSpPr>
            <p:spPr>
              <a:xfrm>
                <a:off x="225792" y="1248660"/>
                <a:ext cx="717183" cy="717183"/>
              </a:xfrm>
              <a:prstGeom prst="ellipse">
                <a:avLst/>
              </a:prstGeom>
              <a:solidFill>
                <a:srgbClr val="2A43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53" name="TextBox 52"/>
              <p:cNvSpPr txBox="1"/>
              <p:nvPr userDrawn="1"/>
            </p:nvSpPr>
            <p:spPr>
              <a:xfrm>
                <a:off x="225792" y="1437974"/>
                <a:ext cx="717183" cy="338554"/>
              </a:xfrm>
              <a:prstGeom prst="rect">
                <a:avLst/>
              </a:prstGeom>
              <a:noFill/>
            </p:spPr>
            <p:txBody>
              <a:bodyPr wrap="square" rtlCol="0">
                <a:spAutoFit/>
              </a:bodyPr>
              <a:lstStyle/>
              <a:p>
                <a:pPr algn="ctr"/>
                <a:r>
                  <a:rPr lang="en-US" sz="1600" b="1">
                    <a:solidFill>
                      <a:schemeClr val="bg1"/>
                    </a:solidFill>
                    <a:latin typeface="Arial" panose="020B0604020202020204" pitchFamily="34" charset="0"/>
                    <a:ea typeface="Roboto" pitchFamily="2" charset="0"/>
                    <a:cs typeface="Arial" panose="020B0604020202020204" pitchFamily="34" charset="0"/>
                  </a:rPr>
                  <a:t>2015</a:t>
                </a:r>
              </a:p>
            </p:txBody>
          </p:sp>
        </p:grpSp>
      </p:grpSp>
      <p:sp>
        <p:nvSpPr>
          <p:cNvPr id="56" name="Rectangle 55"/>
          <p:cNvSpPr/>
          <p:nvPr userDrawn="1"/>
        </p:nvSpPr>
        <p:spPr>
          <a:xfrm>
            <a:off x="6098426" y="2447010"/>
            <a:ext cx="6096000" cy="957689"/>
          </a:xfrm>
          <a:prstGeom prst="rect">
            <a:avLst/>
          </a:prstGeom>
          <a:solidFill>
            <a:srgbClr val="436078">
              <a:alpha val="1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5" name="Group 74"/>
          <p:cNvGrpSpPr/>
          <p:nvPr userDrawn="1"/>
        </p:nvGrpSpPr>
        <p:grpSpPr>
          <a:xfrm>
            <a:off x="6392282" y="1588138"/>
            <a:ext cx="5556963" cy="717183"/>
            <a:chOff x="6392282" y="1588138"/>
            <a:chExt cx="5556963" cy="717183"/>
          </a:xfrm>
        </p:grpSpPr>
        <p:sp>
          <p:nvSpPr>
            <p:cNvPr id="32" name="TextBox 31"/>
            <p:cNvSpPr txBox="1"/>
            <p:nvPr userDrawn="1"/>
          </p:nvSpPr>
          <p:spPr>
            <a:xfrm>
              <a:off x="6392282" y="1623564"/>
              <a:ext cx="4626702" cy="646331"/>
            </a:xfrm>
            <a:prstGeom prst="rect">
              <a:avLst/>
            </a:prstGeom>
            <a:noFill/>
          </p:spPr>
          <p:txBody>
            <a:bodyPr wrap="square" rtlCol="0">
              <a:spAutoFit/>
            </a:bodyPr>
            <a:lstStyle/>
            <a:p>
              <a:pPr algn="r"/>
              <a:r>
                <a:rPr lang="en-US" sz="1200">
                  <a:solidFill>
                    <a:srgbClr val="436078"/>
                  </a:solidFill>
                </a:rPr>
                <a:t>Microsoft Business Intelligence Solutions Partner of the Year</a:t>
              </a:r>
            </a:p>
            <a:p>
              <a:pPr algn="r"/>
              <a:r>
                <a:rPr lang="en-US" sz="1200">
                  <a:solidFill>
                    <a:srgbClr val="436078"/>
                  </a:solidFill>
                </a:rPr>
                <a:t>Microsoft Industry Partner of the Year Finalist</a:t>
              </a:r>
            </a:p>
            <a:p>
              <a:pPr algn="r"/>
              <a:r>
                <a:rPr lang="en-US" sz="1200">
                  <a:solidFill>
                    <a:srgbClr val="436078"/>
                  </a:solidFill>
                </a:rPr>
                <a:t>Microsoft Content and Collaboration Partner of the Year Finalist</a:t>
              </a:r>
            </a:p>
          </p:txBody>
        </p:sp>
        <p:grpSp>
          <p:nvGrpSpPr>
            <p:cNvPr id="61" name="Group 60"/>
            <p:cNvGrpSpPr/>
            <p:nvPr userDrawn="1"/>
          </p:nvGrpSpPr>
          <p:grpSpPr>
            <a:xfrm>
              <a:off x="11232062" y="1588138"/>
              <a:ext cx="717183" cy="717183"/>
              <a:chOff x="5354887" y="3138414"/>
              <a:chExt cx="717183" cy="717183"/>
            </a:xfrm>
          </p:grpSpPr>
          <p:sp>
            <p:nvSpPr>
              <p:cNvPr id="59" name="Oval 58"/>
              <p:cNvSpPr/>
              <p:nvPr userDrawn="1"/>
            </p:nvSpPr>
            <p:spPr>
              <a:xfrm>
                <a:off x="5354887" y="3138414"/>
                <a:ext cx="717183" cy="717183"/>
              </a:xfrm>
              <a:prstGeom prst="ellipse">
                <a:avLst/>
              </a:prstGeom>
              <a:solidFill>
                <a:srgbClr val="2A43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60" name="TextBox 59"/>
              <p:cNvSpPr txBox="1"/>
              <p:nvPr userDrawn="1"/>
            </p:nvSpPr>
            <p:spPr>
              <a:xfrm>
                <a:off x="5354887" y="3327728"/>
                <a:ext cx="717183" cy="338554"/>
              </a:xfrm>
              <a:prstGeom prst="rect">
                <a:avLst/>
              </a:prstGeom>
              <a:noFill/>
            </p:spPr>
            <p:txBody>
              <a:bodyPr wrap="square" rtlCol="0">
                <a:spAutoFit/>
              </a:bodyPr>
              <a:lstStyle/>
              <a:p>
                <a:pPr algn="ctr"/>
                <a:r>
                  <a:rPr lang="en-US" sz="1600" b="1">
                    <a:solidFill>
                      <a:schemeClr val="bg1"/>
                    </a:solidFill>
                    <a:latin typeface="Arial" panose="020B0604020202020204" pitchFamily="34" charset="0"/>
                    <a:ea typeface="Roboto" pitchFamily="2" charset="0"/>
                    <a:cs typeface="Arial" panose="020B0604020202020204" pitchFamily="34" charset="0"/>
                  </a:rPr>
                  <a:t>2014</a:t>
                </a:r>
              </a:p>
            </p:txBody>
          </p:sp>
        </p:grpSp>
      </p:grpSp>
      <p:grpSp>
        <p:nvGrpSpPr>
          <p:cNvPr id="76" name="Group 75"/>
          <p:cNvGrpSpPr/>
          <p:nvPr userDrawn="1"/>
        </p:nvGrpSpPr>
        <p:grpSpPr>
          <a:xfrm>
            <a:off x="6317432" y="2566760"/>
            <a:ext cx="5285680" cy="717183"/>
            <a:chOff x="6317432" y="2566760"/>
            <a:chExt cx="5285680" cy="717183"/>
          </a:xfrm>
        </p:grpSpPr>
        <p:sp>
          <p:nvSpPr>
            <p:cNvPr id="33" name="TextBox 32"/>
            <p:cNvSpPr txBox="1"/>
            <p:nvPr userDrawn="1"/>
          </p:nvSpPr>
          <p:spPr>
            <a:xfrm>
              <a:off x="7253621" y="2602186"/>
              <a:ext cx="4349491" cy="646331"/>
            </a:xfrm>
            <a:prstGeom prst="rect">
              <a:avLst/>
            </a:prstGeom>
            <a:noFill/>
          </p:spPr>
          <p:txBody>
            <a:bodyPr wrap="square" rtlCol="0">
              <a:spAutoFit/>
            </a:bodyPr>
            <a:lstStyle/>
            <a:p>
              <a:r>
                <a:rPr lang="en-US" sz="1200">
                  <a:solidFill>
                    <a:srgbClr val="436078"/>
                  </a:solidFill>
                </a:rPr>
                <a:t>Microsoft Business Intelligence Solutions Partner of the Year</a:t>
              </a:r>
            </a:p>
            <a:p>
              <a:r>
                <a:rPr lang="en-US" sz="1200">
                  <a:solidFill>
                    <a:srgbClr val="436078"/>
                  </a:solidFill>
                </a:rPr>
                <a:t>Microsoft Dynamics CRM Partner of the Year</a:t>
              </a:r>
            </a:p>
            <a:p>
              <a:r>
                <a:rPr lang="en-US" sz="1200">
                  <a:solidFill>
                    <a:srgbClr val="436078"/>
                  </a:solidFill>
                </a:rPr>
                <a:t>TT100 Technology Award Finalist</a:t>
              </a:r>
            </a:p>
          </p:txBody>
        </p:sp>
        <p:grpSp>
          <p:nvGrpSpPr>
            <p:cNvPr id="64" name="Group 63"/>
            <p:cNvGrpSpPr/>
            <p:nvPr userDrawn="1"/>
          </p:nvGrpSpPr>
          <p:grpSpPr>
            <a:xfrm>
              <a:off x="6317432" y="2566760"/>
              <a:ext cx="717183" cy="717183"/>
              <a:chOff x="374793" y="4261716"/>
              <a:chExt cx="717183" cy="717183"/>
            </a:xfrm>
          </p:grpSpPr>
          <p:sp>
            <p:nvSpPr>
              <p:cNvPr id="62" name="Oval 61"/>
              <p:cNvSpPr/>
              <p:nvPr userDrawn="1"/>
            </p:nvSpPr>
            <p:spPr>
              <a:xfrm>
                <a:off x="374793" y="4261716"/>
                <a:ext cx="717183" cy="717183"/>
              </a:xfrm>
              <a:prstGeom prst="ellipse">
                <a:avLst/>
              </a:prstGeom>
              <a:solidFill>
                <a:srgbClr val="00B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63" name="TextBox 62"/>
              <p:cNvSpPr txBox="1"/>
              <p:nvPr userDrawn="1"/>
            </p:nvSpPr>
            <p:spPr>
              <a:xfrm>
                <a:off x="374793" y="4451030"/>
                <a:ext cx="717183" cy="338554"/>
              </a:xfrm>
              <a:prstGeom prst="rect">
                <a:avLst/>
              </a:prstGeom>
              <a:noFill/>
            </p:spPr>
            <p:txBody>
              <a:bodyPr wrap="square" rtlCol="0">
                <a:spAutoFit/>
              </a:bodyPr>
              <a:lstStyle/>
              <a:p>
                <a:pPr algn="ctr"/>
                <a:r>
                  <a:rPr lang="en-US" sz="1600" b="1">
                    <a:solidFill>
                      <a:schemeClr val="bg1"/>
                    </a:solidFill>
                    <a:latin typeface="Arial" panose="020B0604020202020204" pitchFamily="34" charset="0"/>
                    <a:ea typeface="Roboto" pitchFamily="2" charset="0"/>
                    <a:cs typeface="Arial" panose="020B0604020202020204" pitchFamily="34" charset="0"/>
                  </a:rPr>
                  <a:t>2013</a:t>
                </a:r>
              </a:p>
            </p:txBody>
          </p:sp>
        </p:grpSp>
      </p:grpSp>
      <p:grpSp>
        <p:nvGrpSpPr>
          <p:cNvPr id="77" name="Group 76"/>
          <p:cNvGrpSpPr/>
          <p:nvPr userDrawn="1"/>
        </p:nvGrpSpPr>
        <p:grpSpPr>
          <a:xfrm>
            <a:off x="6272330" y="3540966"/>
            <a:ext cx="5676915" cy="1384995"/>
            <a:chOff x="6272330" y="3540966"/>
            <a:chExt cx="5676915" cy="1384995"/>
          </a:xfrm>
        </p:grpSpPr>
        <p:sp>
          <p:nvSpPr>
            <p:cNvPr id="34" name="TextBox 33"/>
            <p:cNvSpPr txBox="1"/>
            <p:nvPr userDrawn="1"/>
          </p:nvSpPr>
          <p:spPr>
            <a:xfrm>
              <a:off x="6272330" y="3540966"/>
              <a:ext cx="4746653" cy="1384995"/>
            </a:xfrm>
            <a:prstGeom prst="rect">
              <a:avLst/>
            </a:prstGeom>
            <a:noFill/>
          </p:spPr>
          <p:txBody>
            <a:bodyPr wrap="square" rtlCol="0">
              <a:spAutoFit/>
            </a:bodyPr>
            <a:lstStyle/>
            <a:p>
              <a:pPr algn="r"/>
              <a:r>
                <a:rPr lang="en-US" sz="1200">
                  <a:solidFill>
                    <a:srgbClr val="436078"/>
                  </a:solidFill>
                </a:rPr>
                <a:t>Microsoft Managing Director's Partner of the Year</a:t>
              </a:r>
            </a:p>
            <a:p>
              <a:pPr algn="r"/>
              <a:r>
                <a:rPr lang="en-US" sz="1200">
                  <a:solidFill>
                    <a:srgbClr val="436078"/>
                  </a:solidFill>
                </a:rPr>
                <a:t>Microsoft Business Intelligence Partner of the Year</a:t>
              </a:r>
            </a:p>
            <a:p>
              <a:pPr algn="r"/>
              <a:r>
                <a:rPr lang="en-US" sz="1200">
                  <a:solidFill>
                    <a:srgbClr val="436078"/>
                  </a:solidFill>
                </a:rPr>
                <a:t>Microsoft Dynamics CRM Partner of the Year</a:t>
              </a:r>
            </a:p>
            <a:p>
              <a:pPr algn="r"/>
              <a:r>
                <a:rPr lang="en-US" sz="1200">
                  <a:solidFill>
                    <a:srgbClr val="436078"/>
                  </a:solidFill>
                </a:rPr>
                <a:t>Microsoft Industry Solution Partner of the Year - Commercial</a:t>
              </a:r>
            </a:p>
            <a:p>
              <a:pPr algn="r"/>
              <a:r>
                <a:rPr lang="en-US" sz="1200">
                  <a:solidFill>
                    <a:srgbClr val="436078"/>
                  </a:solidFill>
                </a:rPr>
                <a:t>Microsoft Winning Customers Partner of the Year</a:t>
              </a:r>
            </a:p>
            <a:p>
              <a:pPr algn="r"/>
              <a:r>
                <a:rPr lang="en-US" sz="1200">
                  <a:solidFill>
                    <a:srgbClr val="436078"/>
                  </a:solidFill>
                </a:rPr>
                <a:t>Deloitte Technology Fast50</a:t>
              </a:r>
            </a:p>
            <a:p>
              <a:pPr algn="r"/>
              <a:r>
                <a:rPr lang="en-US" sz="1200">
                  <a:solidFill>
                    <a:srgbClr val="436078"/>
                  </a:solidFill>
                </a:rPr>
                <a:t>Microsoft Dynamics President's Club</a:t>
              </a:r>
            </a:p>
          </p:txBody>
        </p:sp>
        <p:grpSp>
          <p:nvGrpSpPr>
            <p:cNvPr id="70" name="Group 69"/>
            <p:cNvGrpSpPr/>
            <p:nvPr userDrawn="1"/>
          </p:nvGrpSpPr>
          <p:grpSpPr>
            <a:xfrm>
              <a:off x="11232062" y="3874872"/>
              <a:ext cx="717183" cy="717183"/>
              <a:chOff x="11397050" y="1740538"/>
              <a:chExt cx="717183" cy="717183"/>
            </a:xfrm>
          </p:grpSpPr>
          <p:sp>
            <p:nvSpPr>
              <p:cNvPr id="68" name="Oval 67"/>
              <p:cNvSpPr/>
              <p:nvPr userDrawn="1"/>
            </p:nvSpPr>
            <p:spPr>
              <a:xfrm>
                <a:off x="11397050" y="1740538"/>
                <a:ext cx="717183" cy="717183"/>
              </a:xfrm>
              <a:prstGeom prst="ellipse">
                <a:avLst/>
              </a:prstGeom>
              <a:solidFill>
                <a:srgbClr val="2A43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69" name="TextBox 68"/>
              <p:cNvSpPr txBox="1"/>
              <p:nvPr userDrawn="1"/>
            </p:nvSpPr>
            <p:spPr>
              <a:xfrm>
                <a:off x="11397050" y="1929852"/>
                <a:ext cx="717183" cy="338554"/>
              </a:xfrm>
              <a:prstGeom prst="rect">
                <a:avLst/>
              </a:prstGeom>
              <a:noFill/>
            </p:spPr>
            <p:txBody>
              <a:bodyPr wrap="square" rtlCol="0">
                <a:spAutoFit/>
              </a:bodyPr>
              <a:lstStyle/>
              <a:p>
                <a:pPr algn="ctr"/>
                <a:r>
                  <a:rPr lang="en-US" sz="1600" b="1">
                    <a:solidFill>
                      <a:schemeClr val="bg1"/>
                    </a:solidFill>
                    <a:latin typeface="Arial" panose="020B0604020202020204" pitchFamily="34" charset="0"/>
                    <a:ea typeface="Roboto" pitchFamily="2" charset="0"/>
                    <a:cs typeface="Arial" panose="020B0604020202020204" pitchFamily="34" charset="0"/>
                  </a:rPr>
                  <a:t>2012</a:t>
                </a:r>
              </a:p>
            </p:txBody>
          </p:sp>
        </p:grpSp>
      </p:grpSp>
      <p:grpSp>
        <p:nvGrpSpPr>
          <p:cNvPr id="79" name="Group 78"/>
          <p:cNvGrpSpPr/>
          <p:nvPr userDrawn="1"/>
        </p:nvGrpSpPr>
        <p:grpSpPr>
          <a:xfrm>
            <a:off x="6317432" y="5172130"/>
            <a:ext cx="5601777" cy="1200329"/>
            <a:chOff x="6317432" y="5172130"/>
            <a:chExt cx="5601777" cy="1200329"/>
          </a:xfrm>
        </p:grpSpPr>
        <p:sp>
          <p:nvSpPr>
            <p:cNvPr id="35" name="TextBox 34"/>
            <p:cNvSpPr txBox="1"/>
            <p:nvPr userDrawn="1"/>
          </p:nvSpPr>
          <p:spPr>
            <a:xfrm>
              <a:off x="7253621" y="5172130"/>
              <a:ext cx="4665588" cy="1200329"/>
            </a:xfrm>
            <a:prstGeom prst="rect">
              <a:avLst/>
            </a:prstGeom>
            <a:noFill/>
          </p:spPr>
          <p:txBody>
            <a:bodyPr wrap="square" rtlCol="0">
              <a:spAutoFit/>
            </a:bodyPr>
            <a:lstStyle/>
            <a:p>
              <a:r>
                <a:rPr lang="en-US" sz="1200">
                  <a:solidFill>
                    <a:srgbClr val="436078"/>
                  </a:solidFill>
                </a:rPr>
                <a:t>Microsoft Business Intelligence Partner of the Year</a:t>
              </a:r>
            </a:p>
            <a:p>
              <a:r>
                <a:rPr lang="en-US" sz="1200">
                  <a:solidFill>
                    <a:srgbClr val="436078"/>
                  </a:solidFill>
                </a:rPr>
                <a:t>Microsoft Dynamics CRM Partner of the Year</a:t>
              </a:r>
            </a:p>
            <a:p>
              <a:r>
                <a:rPr lang="en-US" sz="1200">
                  <a:solidFill>
                    <a:srgbClr val="436078"/>
                  </a:solidFill>
                </a:rPr>
                <a:t>Microsoft Winning Customers Partner of the Year</a:t>
              </a:r>
            </a:p>
            <a:p>
              <a:r>
                <a:rPr lang="en-US" sz="1200">
                  <a:solidFill>
                    <a:srgbClr val="436078"/>
                  </a:solidFill>
                </a:rPr>
                <a:t>Microsoft Data Platform Partner of the Year Finalist</a:t>
              </a:r>
            </a:p>
            <a:p>
              <a:r>
                <a:rPr lang="en-US" sz="1200">
                  <a:solidFill>
                    <a:srgbClr val="436078"/>
                  </a:solidFill>
                </a:rPr>
                <a:t>Microsoft Portals and Collaboration Partner of the Year Finalist</a:t>
              </a:r>
            </a:p>
            <a:p>
              <a:r>
                <a:rPr lang="en-US" sz="1200">
                  <a:solidFill>
                    <a:srgbClr val="436078"/>
                  </a:solidFill>
                </a:rPr>
                <a:t>Microsoft Dynamics President's Club</a:t>
              </a:r>
            </a:p>
          </p:txBody>
        </p:sp>
        <p:grpSp>
          <p:nvGrpSpPr>
            <p:cNvPr id="78" name="Group 77"/>
            <p:cNvGrpSpPr/>
            <p:nvPr userDrawn="1"/>
          </p:nvGrpSpPr>
          <p:grpSpPr>
            <a:xfrm>
              <a:off x="6317432" y="5413703"/>
              <a:ext cx="717183" cy="717183"/>
              <a:chOff x="6317432" y="5413703"/>
              <a:chExt cx="717183" cy="717183"/>
            </a:xfrm>
          </p:grpSpPr>
          <p:sp>
            <p:nvSpPr>
              <p:cNvPr id="72" name="Oval 71"/>
              <p:cNvSpPr/>
              <p:nvPr userDrawn="1"/>
            </p:nvSpPr>
            <p:spPr>
              <a:xfrm>
                <a:off x="6317432" y="5413703"/>
                <a:ext cx="717183" cy="717183"/>
              </a:xfrm>
              <a:prstGeom prst="ellipse">
                <a:avLst/>
              </a:prstGeom>
              <a:solidFill>
                <a:srgbClr val="00B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73" name="TextBox 72"/>
              <p:cNvSpPr txBox="1"/>
              <p:nvPr userDrawn="1"/>
            </p:nvSpPr>
            <p:spPr>
              <a:xfrm>
                <a:off x="6317432" y="5603017"/>
                <a:ext cx="717183" cy="338554"/>
              </a:xfrm>
              <a:prstGeom prst="rect">
                <a:avLst/>
              </a:prstGeom>
              <a:noFill/>
            </p:spPr>
            <p:txBody>
              <a:bodyPr wrap="square" rtlCol="0">
                <a:spAutoFit/>
              </a:bodyPr>
              <a:lstStyle/>
              <a:p>
                <a:pPr algn="ctr"/>
                <a:r>
                  <a:rPr lang="en-US" sz="1600" b="1">
                    <a:solidFill>
                      <a:schemeClr val="bg1"/>
                    </a:solidFill>
                    <a:latin typeface="Arial" panose="020B0604020202020204" pitchFamily="34" charset="0"/>
                    <a:ea typeface="Roboto" pitchFamily="2" charset="0"/>
                    <a:cs typeface="Arial" panose="020B0604020202020204" pitchFamily="34" charset="0"/>
                  </a:rPr>
                  <a:t>2011</a:t>
                </a:r>
              </a:p>
            </p:txBody>
          </p:sp>
        </p:grpSp>
      </p:grpSp>
    </p:spTree>
    <p:extLst>
      <p:ext uri="{BB962C8B-B14F-4D97-AF65-F5344CB8AC3E}">
        <p14:creationId xmlns:p14="http://schemas.microsoft.com/office/powerpoint/2010/main" val="3708516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wards 2 of 2">
    <p:spTree>
      <p:nvGrpSpPr>
        <p:cNvPr id="1" name=""/>
        <p:cNvGrpSpPr/>
        <p:nvPr/>
      </p:nvGrpSpPr>
      <p:grpSpPr>
        <a:xfrm>
          <a:off x="0" y="0"/>
          <a:ext cx="0" cy="0"/>
          <a:chOff x="0" y="0"/>
          <a:chExt cx="0" cy="0"/>
        </a:xfrm>
      </p:grpSpPr>
      <p:sp>
        <p:nvSpPr>
          <p:cNvPr id="48" name="Rectangle 47"/>
          <p:cNvSpPr/>
          <p:nvPr userDrawn="1"/>
        </p:nvSpPr>
        <p:spPr>
          <a:xfrm>
            <a:off x="6091445" y="5505673"/>
            <a:ext cx="6096000" cy="969503"/>
          </a:xfrm>
          <a:prstGeom prst="rect">
            <a:avLst/>
          </a:prstGeom>
          <a:solidFill>
            <a:srgbClr val="436078">
              <a:alpha val="1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a:p>
        </p:txBody>
      </p:sp>
      <p:sp>
        <p:nvSpPr>
          <p:cNvPr id="43" name="Rectangle 42"/>
          <p:cNvSpPr/>
          <p:nvPr userDrawn="1"/>
        </p:nvSpPr>
        <p:spPr>
          <a:xfrm>
            <a:off x="6098426" y="3533936"/>
            <a:ext cx="6096000" cy="998510"/>
          </a:xfrm>
          <a:prstGeom prst="rect">
            <a:avLst/>
          </a:prstGeom>
          <a:solidFill>
            <a:srgbClr val="436078">
              <a:alpha val="1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a:p>
        </p:txBody>
      </p:sp>
      <p:sp>
        <p:nvSpPr>
          <p:cNvPr id="42" name="Rectangle 41"/>
          <p:cNvSpPr/>
          <p:nvPr userDrawn="1"/>
        </p:nvSpPr>
        <p:spPr>
          <a:xfrm>
            <a:off x="6098426" y="1068562"/>
            <a:ext cx="6096000" cy="1251534"/>
          </a:xfrm>
          <a:prstGeom prst="rect">
            <a:avLst/>
          </a:prstGeom>
          <a:solidFill>
            <a:srgbClr val="436078">
              <a:alpha val="1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2426" y="1534319"/>
            <a:ext cx="6096000" cy="2015159"/>
          </a:xfrm>
          <a:prstGeom prst="rect">
            <a:avLst/>
          </a:prstGeom>
          <a:solidFill>
            <a:srgbClr val="436078">
              <a:alpha val="1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rgbClr val="436078"/>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rgbClr val="436078"/>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pic>
        <p:nvPicPr>
          <p:cNvPr id="15" name="Picture 14" descr="A picture containing object&#10;&#10;Description generated with very high confidence">
            <a:extLst>
              <a:ext uri="{FF2B5EF4-FFF2-40B4-BE49-F238E27FC236}">
                <a16:creationId xmlns:a16="http://schemas.microsoft.com/office/drawing/2014/main" id="{3CEB5646-01AE-413A-B8AE-C4A4874093E4}"/>
              </a:ext>
            </a:extLst>
          </p:cNvPr>
          <p:cNvPicPr>
            <a:picLocks noChangeAspect="1"/>
          </p:cNvPicPr>
          <p:nvPr userDrawn="1"/>
        </p:nvPicPr>
        <p:blipFill>
          <a:blip r:embed="rId2"/>
          <a:stretch>
            <a:fillRect/>
          </a:stretch>
        </p:blipFill>
        <p:spPr>
          <a:xfrm>
            <a:off x="8696108" y="161530"/>
            <a:ext cx="3223101" cy="895306"/>
          </a:xfrm>
          <a:prstGeom prst="rect">
            <a:avLst/>
          </a:prstGeom>
        </p:spPr>
      </p:pic>
      <p:sp>
        <p:nvSpPr>
          <p:cNvPr id="4" name="TextBox 3"/>
          <p:cNvSpPr txBox="1"/>
          <p:nvPr userDrawn="1"/>
        </p:nvSpPr>
        <p:spPr>
          <a:xfrm>
            <a:off x="533978" y="352655"/>
            <a:ext cx="2651182" cy="584775"/>
          </a:xfrm>
          <a:prstGeom prst="rect">
            <a:avLst/>
          </a:prstGeom>
          <a:noFill/>
        </p:spPr>
        <p:txBody>
          <a:bodyPr wrap="square" rtlCol="0">
            <a:spAutoFit/>
          </a:bodyPr>
          <a:lstStyle/>
          <a:p>
            <a:r>
              <a:rPr lang="en-US" sz="3200">
                <a:solidFill>
                  <a:srgbClr val="436078"/>
                </a:solidFill>
              </a:rPr>
              <a:t>Our Awards</a:t>
            </a:r>
          </a:p>
        </p:txBody>
      </p:sp>
      <p:sp>
        <p:nvSpPr>
          <p:cNvPr id="19" name="TextBox 18"/>
          <p:cNvSpPr txBox="1"/>
          <p:nvPr userDrawn="1"/>
        </p:nvSpPr>
        <p:spPr>
          <a:xfrm>
            <a:off x="7210841" y="1190137"/>
            <a:ext cx="4680523" cy="1015663"/>
          </a:xfrm>
          <a:prstGeom prst="rect">
            <a:avLst/>
          </a:prstGeom>
          <a:noFill/>
        </p:spPr>
        <p:txBody>
          <a:bodyPr wrap="square" rtlCol="0">
            <a:spAutoFit/>
          </a:bodyPr>
          <a:lstStyle/>
          <a:p>
            <a:pPr algn="l"/>
            <a:r>
              <a:rPr lang="en-US" sz="1200">
                <a:solidFill>
                  <a:srgbClr val="436078"/>
                </a:solidFill>
              </a:rPr>
              <a:t>Microsoft Citation of Excellence </a:t>
            </a:r>
          </a:p>
          <a:p>
            <a:pPr algn="l"/>
            <a:r>
              <a:rPr lang="en-US" sz="1200">
                <a:solidFill>
                  <a:srgbClr val="436078"/>
                </a:solidFill>
              </a:rPr>
              <a:t>Microsoft Convergence 2007 EMEA Customer Award Winner (Bidvest Bank)– Microsoft CRM</a:t>
            </a:r>
          </a:p>
          <a:p>
            <a:pPr algn="l"/>
            <a:r>
              <a:rPr lang="en-US" sz="1200">
                <a:solidFill>
                  <a:srgbClr val="436078"/>
                </a:solidFill>
              </a:rPr>
              <a:t>First Global Microsoft BI Conference 2007 – JD Group nominated for Enterprise Insight Award</a:t>
            </a:r>
          </a:p>
        </p:txBody>
      </p:sp>
      <p:sp>
        <p:nvSpPr>
          <p:cNvPr id="20" name="TextBox 19"/>
          <p:cNvSpPr txBox="1"/>
          <p:nvPr userDrawn="1"/>
        </p:nvSpPr>
        <p:spPr>
          <a:xfrm>
            <a:off x="5994066" y="2428399"/>
            <a:ext cx="5086943" cy="1015663"/>
          </a:xfrm>
          <a:prstGeom prst="rect">
            <a:avLst/>
          </a:prstGeom>
          <a:noFill/>
        </p:spPr>
        <p:txBody>
          <a:bodyPr wrap="square" rtlCol="0">
            <a:spAutoFit/>
          </a:bodyPr>
          <a:lstStyle/>
          <a:p>
            <a:pPr algn="r"/>
            <a:r>
              <a:rPr lang="en-US" sz="1200">
                <a:solidFill>
                  <a:srgbClr val="436078"/>
                </a:solidFill>
              </a:rPr>
              <a:t>Microsoft Convergence 2006 EMEA Customer Award Winner (Barloworld Logistics) – Microsoft CRM </a:t>
            </a:r>
          </a:p>
          <a:p>
            <a:pPr algn="r"/>
            <a:r>
              <a:rPr lang="en-US" sz="1200">
                <a:solidFill>
                  <a:srgbClr val="436078"/>
                </a:solidFill>
              </a:rPr>
              <a:t>Microsoft CRM Partner of the Year </a:t>
            </a:r>
          </a:p>
          <a:p>
            <a:pPr algn="r"/>
            <a:r>
              <a:rPr lang="en-US" sz="1200">
                <a:solidFill>
                  <a:srgbClr val="436078"/>
                </a:solidFill>
              </a:rPr>
              <a:t>Microsoft Citation of Excellence </a:t>
            </a:r>
          </a:p>
          <a:p>
            <a:pPr algn="r"/>
            <a:r>
              <a:rPr lang="en-US" sz="1200">
                <a:solidFill>
                  <a:srgbClr val="436078"/>
                </a:solidFill>
              </a:rPr>
              <a:t>Microsoft Data Management Solutions (BI) Partner of the Year</a:t>
            </a:r>
          </a:p>
        </p:txBody>
      </p:sp>
      <p:sp>
        <p:nvSpPr>
          <p:cNvPr id="21" name="TextBox 20"/>
          <p:cNvSpPr txBox="1"/>
          <p:nvPr userDrawn="1"/>
        </p:nvSpPr>
        <p:spPr>
          <a:xfrm>
            <a:off x="7210841" y="3623851"/>
            <a:ext cx="4498818" cy="830997"/>
          </a:xfrm>
          <a:prstGeom prst="rect">
            <a:avLst/>
          </a:prstGeom>
          <a:noFill/>
        </p:spPr>
        <p:txBody>
          <a:bodyPr wrap="square" rtlCol="0">
            <a:spAutoFit/>
          </a:bodyPr>
          <a:lstStyle/>
          <a:p>
            <a:pPr algn="l"/>
            <a:r>
              <a:rPr lang="en-US" sz="1200">
                <a:solidFill>
                  <a:srgbClr val="436078"/>
                </a:solidFill>
              </a:rPr>
              <a:t>Microsoft Eastern Europe / MEA project of the Year </a:t>
            </a:r>
          </a:p>
          <a:p>
            <a:pPr algn="l"/>
            <a:r>
              <a:rPr lang="en-US" sz="1200">
                <a:solidFill>
                  <a:srgbClr val="436078"/>
                </a:solidFill>
              </a:rPr>
              <a:t>Microsoft BI Solutions Award </a:t>
            </a:r>
          </a:p>
          <a:p>
            <a:pPr algn="l"/>
            <a:r>
              <a:rPr lang="en-US" sz="1200">
                <a:solidFill>
                  <a:srgbClr val="436078"/>
                </a:solidFill>
              </a:rPr>
              <a:t>Microsoft Data Management Solutions (BI) Partner of the Year </a:t>
            </a:r>
          </a:p>
          <a:p>
            <a:pPr algn="l"/>
            <a:r>
              <a:rPr lang="en-US" sz="1200">
                <a:solidFill>
                  <a:srgbClr val="436078"/>
                </a:solidFill>
              </a:rPr>
              <a:t>Microsoft Citation of Excellence </a:t>
            </a:r>
          </a:p>
        </p:txBody>
      </p:sp>
      <p:sp>
        <p:nvSpPr>
          <p:cNvPr id="22" name="TextBox 21"/>
          <p:cNvSpPr txBox="1"/>
          <p:nvPr userDrawn="1"/>
        </p:nvSpPr>
        <p:spPr>
          <a:xfrm>
            <a:off x="5521482" y="4610842"/>
            <a:ext cx="5559527" cy="830997"/>
          </a:xfrm>
          <a:prstGeom prst="rect">
            <a:avLst/>
          </a:prstGeom>
          <a:noFill/>
        </p:spPr>
        <p:txBody>
          <a:bodyPr wrap="square" rtlCol="0">
            <a:spAutoFit/>
          </a:bodyPr>
          <a:lstStyle/>
          <a:p>
            <a:pPr algn="r"/>
            <a:r>
              <a:rPr lang="en-US" sz="1200">
                <a:solidFill>
                  <a:srgbClr val="436078"/>
                </a:solidFill>
              </a:rPr>
              <a:t>Microsoft CRM Partner of the Year </a:t>
            </a:r>
          </a:p>
          <a:p>
            <a:pPr algn="r"/>
            <a:r>
              <a:rPr lang="en-US" sz="1200">
                <a:solidFill>
                  <a:srgbClr val="436078"/>
                </a:solidFill>
              </a:rPr>
              <a:t>Microsoft Citation of Excellence</a:t>
            </a:r>
          </a:p>
          <a:p>
            <a:pPr algn="r"/>
            <a:r>
              <a:rPr lang="en-US" sz="1200">
                <a:solidFill>
                  <a:srgbClr val="436078"/>
                </a:solidFill>
              </a:rPr>
              <a:t>ProClarity Partner of the year 2004 (International)</a:t>
            </a:r>
          </a:p>
          <a:p>
            <a:pPr algn="r"/>
            <a:r>
              <a:rPr lang="en-US" sz="1200">
                <a:solidFill>
                  <a:srgbClr val="436078"/>
                </a:solidFill>
              </a:rPr>
              <a:t>1st Microsoft solution provider in SA certified for Microsoft CRM 2004</a:t>
            </a:r>
          </a:p>
        </p:txBody>
      </p:sp>
      <p:sp>
        <p:nvSpPr>
          <p:cNvPr id="23" name="TextBox 22"/>
          <p:cNvSpPr txBox="1"/>
          <p:nvPr userDrawn="1"/>
        </p:nvSpPr>
        <p:spPr>
          <a:xfrm>
            <a:off x="7210841" y="5576393"/>
            <a:ext cx="3965418" cy="830997"/>
          </a:xfrm>
          <a:prstGeom prst="rect">
            <a:avLst/>
          </a:prstGeom>
          <a:noFill/>
        </p:spPr>
        <p:txBody>
          <a:bodyPr wrap="square" rtlCol="0">
            <a:spAutoFit/>
          </a:bodyPr>
          <a:lstStyle/>
          <a:p>
            <a:pPr algn="l"/>
            <a:r>
              <a:rPr lang="en-US" sz="1200">
                <a:solidFill>
                  <a:srgbClr val="436078"/>
                </a:solidFill>
              </a:rPr>
              <a:t>Microsoft Gold Partner for Business Intelligence 2003 </a:t>
            </a:r>
          </a:p>
          <a:p>
            <a:pPr algn="l"/>
            <a:r>
              <a:rPr lang="en-US" sz="1200">
                <a:solidFill>
                  <a:srgbClr val="436078"/>
                </a:solidFill>
              </a:rPr>
              <a:t>Microsoft World Wide BI Finalist 2003</a:t>
            </a:r>
          </a:p>
          <a:p>
            <a:pPr algn="l"/>
            <a:r>
              <a:rPr lang="en-US" sz="1200">
                <a:solidFill>
                  <a:srgbClr val="436078"/>
                </a:solidFill>
              </a:rPr>
              <a:t>Winner of Microsoft E/EMEA BI Solution of 2003</a:t>
            </a:r>
          </a:p>
          <a:p>
            <a:pPr algn="l"/>
            <a:r>
              <a:rPr lang="en-US" sz="1200">
                <a:solidFill>
                  <a:srgbClr val="436078"/>
                </a:solidFill>
              </a:rPr>
              <a:t>ProClarity Partner of the Year 2003 (RSA)</a:t>
            </a:r>
          </a:p>
        </p:txBody>
      </p:sp>
      <p:grpSp>
        <p:nvGrpSpPr>
          <p:cNvPr id="7" name="Group 6"/>
          <p:cNvGrpSpPr/>
          <p:nvPr userDrawn="1"/>
        </p:nvGrpSpPr>
        <p:grpSpPr>
          <a:xfrm>
            <a:off x="257121" y="1659157"/>
            <a:ext cx="5768186" cy="1754326"/>
            <a:chOff x="257121" y="1232437"/>
            <a:chExt cx="5768186" cy="1754326"/>
          </a:xfrm>
        </p:grpSpPr>
        <p:sp>
          <p:nvSpPr>
            <p:cNvPr id="5" name="TextBox 4"/>
            <p:cNvSpPr txBox="1"/>
            <p:nvPr userDrawn="1"/>
          </p:nvSpPr>
          <p:spPr>
            <a:xfrm>
              <a:off x="1123685" y="1232437"/>
              <a:ext cx="4901622" cy="1754326"/>
            </a:xfrm>
            <a:prstGeom prst="rect">
              <a:avLst/>
            </a:prstGeom>
            <a:noFill/>
          </p:spPr>
          <p:txBody>
            <a:bodyPr wrap="square" rtlCol="0">
              <a:spAutoFit/>
            </a:bodyPr>
            <a:lstStyle/>
            <a:p>
              <a:r>
                <a:rPr lang="en-US" sz="1200">
                  <a:solidFill>
                    <a:srgbClr val="436078"/>
                  </a:solidFill>
                </a:rPr>
                <a:t>Microsoft Dynamics President’s Club</a:t>
              </a:r>
            </a:p>
            <a:p>
              <a:r>
                <a:rPr lang="en-US" sz="1200">
                  <a:solidFill>
                    <a:srgbClr val="436078"/>
                  </a:solidFill>
                </a:rPr>
                <a:t>Microsoft Dynamics CRM Partner of the Year</a:t>
              </a:r>
            </a:p>
            <a:p>
              <a:r>
                <a:rPr lang="en-US" sz="1200">
                  <a:solidFill>
                    <a:srgbClr val="436078"/>
                  </a:solidFill>
                </a:rPr>
                <a:t>Microsoft Winning Customers Partner of the Year</a:t>
              </a:r>
            </a:p>
            <a:p>
              <a:r>
                <a:rPr lang="en-US" sz="1200">
                  <a:solidFill>
                    <a:srgbClr val="436078"/>
                  </a:solidFill>
                </a:rPr>
                <a:t>Microsoft Business Solutions Partner of the Year</a:t>
              </a:r>
            </a:p>
            <a:p>
              <a:r>
                <a:rPr lang="en-US" sz="1200">
                  <a:solidFill>
                    <a:srgbClr val="436078"/>
                  </a:solidFill>
                </a:rPr>
                <a:t>Microsoft Business Intelligence Solutions Partner of the Year</a:t>
              </a:r>
            </a:p>
            <a:p>
              <a:r>
                <a:rPr lang="en-US" sz="1200">
                  <a:solidFill>
                    <a:srgbClr val="436078"/>
                  </a:solidFill>
                </a:rPr>
                <a:t>Microsoft Data Management Solutions Partner of the Year</a:t>
              </a:r>
            </a:p>
            <a:p>
              <a:r>
                <a:rPr lang="en-US" sz="1200">
                  <a:solidFill>
                    <a:srgbClr val="436078"/>
                  </a:solidFill>
                </a:rPr>
                <a:t>Microsoft Data Platform Partner of the Year Finalists</a:t>
              </a:r>
            </a:p>
            <a:p>
              <a:r>
                <a:rPr lang="en-US" sz="1200">
                  <a:solidFill>
                    <a:srgbClr val="436078"/>
                  </a:solidFill>
                </a:rPr>
                <a:t>Microsoft Portals and Collaboration Partner of the Year Finalists</a:t>
              </a:r>
            </a:p>
            <a:p>
              <a:r>
                <a:rPr lang="en-US" sz="1200">
                  <a:solidFill>
                    <a:srgbClr val="436078"/>
                  </a:solidFill>
                </a:rPr>
                <a:t>Microsoft Information Worker Solutions Partner of the Year Finalists </a:t>
              </a:r>
            </a:p>
          </p:txBody>
        </p:sp>
        <p:grpSp>
          <p:nvGrpSpPr>
            <p:cNvPr id="3" name="Group 2"/>
            <p:cNvGrpSpPr/>
            <p:nvPr userDrawn="1"/>
          </p:nvGrpSpPr>
          <p:grpSpPr>
            <a:xfrm>
              <a:off x="257121" y="1751009"/>
              <a:ext cx="717183" cy="717183"/>
              <a:chOff x="222393" y="1678215"/>
              <a:chExt cx="717183" cy="717183"/>
            </a:xfrm>
          </p:grpSpPr>
          <p:sp>
            <p:nvSpPr>
              <p:cNvPr id="25" name="Oval 24"/>
              <p:cNvSpPr/>
              <p:nvPr userDrawn="1"/>
            </p:nvSpPr>
            <p:spPr>
              <a:xfrm>
                <a:off x="222393" y="1678215"/>
                <a:ext cx="717183" cy="717183"/>
              </a:xfrm>
              <a:prstGeom prst="ellipse">
                <a:avLst/>
              </a:prstGeom>
              <a:solidFill>
                <a:srgbClr val="00B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26" name="TextBox 25"/>
              <p:cNvSpPr txBox="1"/>
              <p:nvPr userDrawn="1"/>
            </p:nvSpPr>
            <p:spPr>
              <a:xfrm>
                <a:off x="222393" y="1867529"/>
                <a:ext cx="717183" cy="338554"/>
              </a:xfrm>
              <a:prstGeom prst="rect">
                <a:avLst/>
              </a:prstGeom>
              <a:noFill/>
            </p:spPr>
            <p:txBody>
              <a:bodyPr wrap="square" rtlCol="0">
                <a:spAutoFit/>
              </a:bodyPr>
              <a:lstStyle/>
              <a:p>
                <a:pPr algn="ctr"/>
                <a:r>
                  <a:rPr lang="en-US" sz="1600" b="1">
                    <a:solidFill>
                      <a:schemeClr val="bg1"/>
                    </a:solidFill>
                    <a:latin typeface="Arial" panose="020B0604020202020204" pitchFamily="34" charset="0"/>
                    <a:ea typeface="Roboto" pitchFamily="2" charset="0"/>
                    <a:cs typeface="Arial" panose="020B0604020202020204" pitchFamily="34" charset="0"/>
                  </a:rPr>
                  <a:t>2010</a:t>
                </a:r>
              </a:p>
            </p:txBody>
          </p:sp>
        </p:grpSp>
      </p:grpSp>
      <p:grpSp>
        <p:nvGrpSpPr>
          <p:cNvPr id="11" name="Group 10"/>
          <p:cNvGrpSpPr/>
          <p:nvPr userDrawn="1"/>
        </p:nvGrpSpPr>
        <p:grpSpPr>
          <a:xfrm>
            <a:off x="0" y="4502287"/>
            <a:ext cx="6096000" cy="1683561"/>
            <a:chOff x="0" y="4075567"/>
            <a:chExt cx="6096000" cy="1683561"/>
          </a:xfrm>
        </p:grpSpPr>
        <p:sp>
          <p:nvSpPr>
            <p:cNvPr id="28" name="Rectangle 27"/>
            <p:cNvSpPr/>
            <p:nvPr userDrawn="1"/>
          </p:nvSpPr>
          <p:spPr>
            <a:xfrm>
              <a:off x="0" y="4075567"/>
              <a:ext cx="6096000" cy="1683561"/>
            </a:xfrm>
            <a:prstGeom prst="rect">
              <a:avLst/>
            </a:prstGeom>
            <a:solidFill>
              <a:srgbClr val="436078">
                <a:alpha val="1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userDrawn="1"/>
          </p:nvSpPr>
          <p:spPr>
            <a:xfrm>
              <a:off x="1126568" y="4218975"/>
              <a:ext cx="4561884" cy="1384995"/>
            </a:xfrm>
            <a:prstGeom prst="rect">
              <a:avLst/>
            </a:prstGeom>
            <a:noFill/>
          </p:spPr>
          <p:txBody>
            <a:bodyPr wrap="square" rtlCol="0">
              <a:spAutoFit/>
            </a:bodyPr>
            <a:lstStyle/>
            <a:p>
              <a:r>
                <a:rPr lang="en-US" sz="1200">
                  <a:solidFill>
                    <a:srgbClr val="436078"/>
                  </a:solidFill>
                </a:rPr>
                <a:t>Microsoft Business Solutions Partner of the Year </a:t>
              </a:r>
            </a:p>
            <a:p>
              <a:r>
                <a:rPr lang="en-US" sz="1200">
                  <a:solidFill>
                    <a:srgbClr val="436078"/>
                  </a:solidFill>
                </a:rPr>
                <a:t>Microsoft Winning Customers Initiative Partner of the Year </a:t>
              </a:r>
            </a:p>
            <a:p>
              <a:r>
                <a:rPr lang="en-US" sz="1200">
                  <a:solidFill>
                    <a:srgbClr val="436078"/>
                  </a:solidFill>
                </a:rPr>
                <a:t>Microsoft Dynamics Partner of the Year </a:t>
              </a:r>
            </a:p>
            <a:p>
              <a:r>
                <a:rPr lang="en-US" sz="1200">
                  <a:solidFill>
                    <a:srgbClr val="436078"/>
                  </a:solidFill>
                </a:rPr>
                <a:t>Microsoft Dynamics Best Customer Service Partner </a:t>
              </a:r>
            </a:p>
            <a:p>
              <a:r>
                <a:rPr lang="en-US" sz="1200">
                  <a:solidFill>
                    <a:srgbClr val="436078"/>
                  </a:solidFill>
                </a:rPr>
                <a:t>Microsoft Dynamics President's Club</a:t>
              </a:r>
            </a:p>
            <a:p>
              <a:r>
                <a:rPr lang="en-US" sz="1200">
                  <a:solidFill>
                    <a:srgbClr val="436078"/>
                  </a:solidFill>
                </a:rPr>
                <a:t>1st Microsoft Performance Management </a:t>
              </a:r>
              <a:r>
                <a:rPr lang="en-US" sz="1200" err="1">
                  <a:solidFill>
                    <a:srgbClr val="436078"/>
                  </a:solidFill>
                </a:rPr>
                <a:t>Specialisation</a:t>
              </a:r>
              <a:r>
                <a:rPr lang="en-US" sz="1200">
                  <a:solidFill>
                    <a:srgbClr val="436078"/>
                  </a:solidFill>
                </a:rPr>
                <a:t> Partner</a:t>
              </a:r>
            </a:p>
            <a:p>
              <a:r>
                <a:rPr lang="en-US" sz="1200">
                  <a:solidFill>
                    <a:srgbClr val="436078"/>
                  </a:solidFill>
                </a:rPr>
                <a:t>Information Worker (BI) Microsoft Worldwide Finalist</a:t>
              </a:r>
            </a:p>
          </p:txBody>
        </p:sp>
        <p:grpSp>
          <p:nvGrpSpPr>
            <p:cNvPr id="36" name="Group 35"/>
            <p:cNvGrpSpPr/>
            <p:nvPr userDrawn="1"/>
          </p:nvGrpSpPr>
          <p:grpSpPr>
            <a:xfrm>
              <a:off x="257121" y="4552881"/>
              <a:ext cx="717183" cy="717183"/>
              <a:chOff x="222393" y="1678215"/>
              <a:chExt cx="717183" cy="717183"/>
            </a:xfrm>
          </p:grpSpPr>
          <p:sp>
            <p:nvSpPr>
              <p:cNvPr id="37" name="Oval 36"/>
              <p:cNvSpPr/>
              <p:nvPr userDrawn="1"/>
            </p:nvSpPr>
            <p:spPr>
              <a:xfrm>
                <a:off x="222393" y="1678215"/>
                <a:ext cx="717183" cy="717183"/>
              </a:xfrm>
              <a:prstGeom prst="ellipse">
                <a:avLst/>
              </a:prstGeom>
              <a:solidFill>
                <a:srgbClr val="00B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38" name="TextBox 37"/>
              <p:cNvSpPr txBox="1"/>
              <p:nvPr userDrawn="1"/>
            </p:nvSpPr>
            <p:spPr>
              <a:xfrm>
                <a:off x="222393" y="1867529"/>
                <a:ext cx="717183" cy="338554"/>
              </a:xfrm>
              <a:prstGeom prst="rect">
                <a:avLst/>
              </a:prstGeom>
              <a:noFill/>
            </p:spPr>
            <p:txBody>
              <a:bodyPr wrap="square" rtlCol="0">
                <a:spAutoFit/>
              </a:bodyPr>
              <a:lstStyle/>
              <a:p>
                <a:pPr algn="ctr"/>
                <a:r>
                  <a:rPr lang="en-US" sz="1600" b="1">
                    <a:solidFill>
                      <a:schemeClr val="bg1"/>
                    </a:solidFill>
                    <a:latin typeface="Arial" panose="020B0604020202020204" pitchFamily="34" charset="0"/>
                    <a:ea typeface="Roboto" pitchFamily="2" charset="0"/>
                    <a:cs typeface="Arial" panose="020B0604020202020204" pitchFamily="34" charset="0"/>
                  </a:rPr>
                  <a:t>2008</a:t>
                </a:r>
              </a:p>
            </p:txBody>
          </p:sp>
        </p:grpSp>
      </p:grpSp>
      <p:grpSp>
        <p:nvGrpSpPr>
          <p:cNvPr id="10" name="Group 9"/>
          <p:cNvGrpSpPr/>
          <p:nvPr userDrawn="1"/>
        </p:nvGrpSpPr>
        <p:grpSpPr>
          <a:xfrm>
            <a:off x="-27935" y="3668201"/>
            <a:ext cx="5918719" cy="717183"/>
            <a:chOff x="-27935" y="3241481"/>
            <a:chExt cx="5918719" cy="717183"/>
          </a:xfrm>
        </p:grpSpPr>
        <p:sp>
          <p:nvSpPr>
            <p:cNvPr id="16" name="TextBox 15"/>
            <p:cNvSpPr txBox="1"/>
            <p:nvPr userDrawn="1"/>
          </p:nvSpPr>
          <p:spPr>
            <a:xfrm>
              <a:off x="-27935" y="3276907"/>
              <a:ext cx="5045116" cy="646331"/>
            </a:xfrm>
            <a:prstGeom prst="rect">
              <a:avLst/>
            </a:prstGeom>
            <a:noFill/>
          </p:spPr>
          <p:txBody>
            <a:bodyPr wrap="square" rtlCol="0">
              <a:spAutoFit/>
            </a:bodyPr>
            <a:lstStyle/>
            <a:p>
              <a:pPr algn="r"/>
              <a:r>
                <a:rPr lang="en-US" sz="1200">
                  <a:solidFill>
                    <a:srgbClr val="436078"/>
                  </a:solidFill>
                </a:rPr>
                <a:t>Microsoft Business Intelligence Solutions Partner of the Year</a:t>
              </a:r>
            </a:p>
            <a:p>
              <a:pPr algn="r"/>
              <a:r>
                <a:rPr lang="en-US" sz="1200">
                  <a:solidFill>
                    <a:srgbClr val="436078"/>
                  </a:solidFill>
                </a:rPr>
                <a:t>Microsoft Data Warehouse Solutions Partner of the Year</a:t>
              </a:r>
            </a:p>
            <a:p>
              <a:pPr algn="r"/>
              <a:r>
                <a:rPr lang="en-US" sz="1200">
                  <a:solidFill>
                    <a:srgbClr val="436078"/>
                  </a:solidFill>
                </a:rPr>
                <a:t>Microsoft Business Solutions Partner of the Year Finalist</a:t>
              </a:r>
            </a:p>
          </p:txBody>
        </p:sp>
        <p:grpSp>
          <p:nvGrpSpPr>
            <p:cNvPr id="8" name="Group 7"/>
            <p:cNvGrpSpPr/>
            <p:nvPr userDrawn="1"/>
          </p:nvGrpSpPr>
          <p:grpSpPr>
            <a:xfrm>
              <a:off x="5173601" y="3241481"/>
              <a:ext cx="717183" cy="717183"/>
              <a:chOff x="5197999" y="3300930"/>
              <a:chExt cx="717183" cy="717183"/>
            </a:xfrm>
          </p:grpSpPr>
          <p:sp>
            <p:nvSpPr>
              <p:cNvPr id="39" name="Oval 38"/>
              <p:cNvSpPr/>
              <p:nvPr userDrawn="1"/>
            </p:nvSpPr>
            <p:spPr>
              <a:xfrm>
                <a:off x="5197999" y="3300930"/>
                <a:ext cx="717183" cy="717183"/>
              </a:xfrm>
              <a:prstGeom prst="ellipse">
                <a:avLst/>
              </a:prstGeom>
              <a:solidFill>
                <a:srgbClr val="2A43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40" name="TextBox 39"/>
              <p:cNvSpPr txBox="1"/>
              <p:nvPr userDrawn="1"/>
            </p:nvSpPr>
            <p:spPr>
              <a:xfrm>
                <a:off x="5197999" y="3490244"/>
                <a:ext cx="717183" cy="338554"/>
              </a:xfrm>
              <a:prstGeom prst="rect">
                <a:avLst/>
              </a:prstGeom>
              <a:noFill/>
            </p:spPr>
            <p:txBody>
              <a:bodyPr wrap="square" rtlCol="0">
                <a:spAutoFit/>
              </a:bodyPr>
              <a:lstStyle/>
              <a:p>
                <a:pPr algn="ctr"/>
                <a:r>
                  <a:rPr lang="en-US" sz="1600" b="1">
                    <a:solidFill>
                      <a:schemeClr val="bg1"/>
                    </a:solidFill>
                    <a:latin typeface="Arial" panose="020B0604020202020204" pitchFamily="34" charset="0"/>
                    <a:ea typeface="Roboto" pitchFamily="2" charset="0"/>
                    <a:cs typeface="Arial" panose="020B0604020202020204" pitchFamily="34" charset="0"/>
                  </a:rPr>
                  <a:t>2009</a:t>
                </a:r>
              </a:p>
            </p:txBody>
          </p:sp>
        </p:grpSp>
      </p:grpSp>
      <p:sp>
        <p:nvSpPr>
          <p:cNvPr id="41" name="TextBox 40"/>
          <p:cNvSpPr txBox="1"/>
          <p:nvPr userDrawn="1"/>
        </p:nvSpPr>
        <p:spPr>
          <a:xfrm>
            <a:off x="562195" y="923920"/>
            <a:ext cx="4233752" cy="369332"/>
          </a:xfrm>
          <a:prstGeom prst="rect">
            <a:avLst/>
          </a:prstGeom>
          <a:noFill/>
        </p:spPr>
        <p:txBody>
          <a:bodyPr wrap="square" rtlCol="0">
            <a:spAutoFit/>
          </a:bodyPr>
          <a:lstStyle/>
          <a:p>
            <a:r>
              <a:rPr lang="en-US" b="1">
                <a:solidFill>
                  <a:srgbClr val="00BBE3"/>
                </a:solidFill>
              </a:rPr>
              <a:t>Continued</a:t>
            </a:r>
          </a:p>
        </p:txBody>
      </p:sp>
      <p:grpSp>
        <p:nvGrpSpPr>
          <p:cNvPr id="12" name="Group 11"/>
          <p:cNvGrpSpPr/>
          <p:nvPr userDrawn="1"/>
        </p:nvGrpSpPr>
        <p:grpSpPr>
          <a:xfrm>
            <a:off x="6323083" y="1333108"/>
            <a:ext cx="717183" cy="717183"/>
            <a:chOff x="409521" y="2330129"/>
            <a:chExt cx="717183" cy="717183"/>
          </a:xfrm>
        </p:grpSpPr>
        <p:sp>
          <p:nvSpPr>
            <p:cNvPr id="44" name="Oval 43"/>
            <p:cNvSpPr/>
            <p:nvPr userDrawn="1"/>
          </p:nvSpPr>
          <p:spPr>
            <a:xfrm>
              <a:off x="409521" y="2330129"/>
              <a:ext cx="717183" cy="717183"/>
            </a:xfrm>
            <a:prstGeom prst="ellipse">
              <a:avLst/>
            </a:prstGeom>
            <a:solidFill>
              <a:srgbClr val="00B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45" name="TextBox 44"/>
            <p:cNvSpPr txBox="1"/>
            <p:nvPr userDrawn="1"/>
          </p:nvSpPr>
          <p:spPr>
            <a:xfrm>
              <a:off x="409521" y="2519443"/>
              <a:ext cx="717183" cy="338554"/>
            </a:xfrm>
            <a:prstGeom prst="rect">
              <a:avLst/>
            </a:prstGeom>
            <a:noFill/>
          </p:spPr>
          <p:txBody>
            <a:bodyPr wrap="square" rtlCol="0">
              <a:spAutoFit/>
            </a:bodyPr>
            <a:lstStyle/>
            <a:p>
              <a:pPr algn="ctr"/>
              <a:r>
                <a:rPr lang="en-US" sz="1600" b="1">
                  <a:solidFill>
                    <a:schemeClr val="bg1"/>
                  </a:solidFill>
                  <a:latin typeface="Arial" panose="020B0604020202020204" pitchFamily="34" charset="0"/>
                  <a:ea typeface="Roboto" pitchFamily="2" charset="0"/>
                  <a:cs typeface="Arial" panose="020B0604020202020204" pitchFamily="34" charset="0"/>
                </a:rPr>
                <a:t>2007</a:t>
              </a:r>
            </a:p>
          </p:txBody>
        </p:sp>
      </p:grpSp>
      <p:grpSp>
        <p:nvGrpSpPr>
          <p:cNvPr id="13" name="Group 12"/>
          <p:cNvGrpSpPr/>
          <p:nvPr userDrawn="1"/>
        </p:nvGrpSpPr>
        <p:grpSpPr>
          <a:xfrm>
            <a:off x="11243478" y="2545231"/>
            <a:ext cx="717183" cy="717183"/>
            <a:chOff x="5326001" y="3820601"/>
            <a:chExt cx="717183" cy="717183"/>
          </a:xfrm>
        </p:grpSpPr>
        <p:sp>
          <p:nvSpPr>
            <p:cNvPr id="46" name="Oval 45"/>
            <p:cNvSpPr/>
            <p:nvPr userDrawn="1"/>
          </p:nvSpPr>
          <p:spPr>
            <a:xfrm>
              <a:off x="5326001" y="3820601"/>
              <a:ext cx="717183" cy="717183"/>
            </a:xfrm>
            <a:prstGeom prst="ellipse">
              <a:avLst/>
            </a:prstGeom>
            <a:solidFill>
              <a:srgbClr val="2A43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47" name="TextBox 46"/>
            <p:cNvSpPr txBox="1"/>
            <p:nvPr userDrawn="1"/>
          </p:nvSpPr>
          <p:spPr>
            <a:xfrm>
              <a:off x="5326001" y="4009915"/>
              <a:ext cx="717183" cy="338554"/>
            </a:xfrm>
            <a:prstGeom prst="rect">
              <a:avLst/>
            </a:prstGeom>
            <a:noFill/>
          </p:spPr>
          <p:txBody>
            <a:bodyPr wrap="square" rtlCol="0">
              <a:spAutoFit/>
            </a:bodyPr>
            <a:lstStyle/>
            <a:p>
              <a:pPr algn="ctr"/>
              <a:r>
                <a:rPr lang="en-US" sz="1600" b="1">
                  <a:solidFill>
                    <a:schemeClr val="bg1"/>
                  </a:solidFill>
                  <a:latin typeface="Arial" panose="020B0604020202020204" pitchFamily="34" charset="0"/>
                  <a:ea typeface="Roboto" pitchFamily="2" charset="0"/>
                  <a:cs typeface="Arial" panose="020B0604020202020204" pitchFamily="34" charset="0"/>
                </a:rPr>
                <a:t>2006</a:t>
              </a:r>
            </a:p>
          </p:txBody>
        </p:sp>
      </p:grpSp>
      <p:grpSp>
        <p:nvGrpSpPr>
          <p:cNvPr id="52" name="Group 51"/>
          <p:cNvGrpSpPr/>
          <p:nvPr userDrawn="1"/>
        </p:nvGrpSpPr>
        <p:grpSpPr>
          <a:xfrm>
            <a:off x="6323083" y="3715584"/>
            <a:ext cx="717183" cy="717183"/>
            <a:chOff x="409521" y="2330129"/>
            <a:chExt cx="717183" cy="717183"/>
          </a:xfrm>
        </p:grpSpPr>
        <p:sp>
          <p:nvSpPr>
            <p:cNvPr id="53" name="Oval 52"/>
            <p:cNvSpPr/>
            <p:nvPr userDrawn="1"/>
          </p:nvSpPr>
          <p:spPr>
            <a:xfrm>
              <a:off x="409521" y="2330129"/>
              <a:ext cx="717183" cy="717183"/>
            </a:xfrm>
            <a:prstGeom prst="ellipse">
              <a:avLst/>
            </a:prstGeom>
            <a:solidFill>
              <a:srgbClr val="00B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54" name="TextBox 53"/>
            <p:cNvSpPr txBox="1"/>
            <p:nvPr userDrawn="1"/>
          </p:nvSpPr>
          <p:spPr>
            <a:xfrm>
              <a:off x="409521" y="2519443"/>
              <a:ext cx="717183" cy="338554"/>
            </a:xfrm>
            <a:prstGeom prst="rect">
              <a:avLst/>
            </a:prstGeom>
            <a:noFill/>
          </p:spPr>
          <p:txBody>
            <a:bodyPr wrap="square" rtlCol="0">
              <a:spAutoFit/>
            </a:bodyPr>
            <a:lstStyle/>
            <a:p>
              <a:pPr algn="ctr"/>
              <a:r>
                <a:rPr lang="en-US" sz="1600" b="1">
                  <a:solidFill>
                    <a:schemeClr val="bg1"/>
                  </a:solidFill>
                  <a:latin typeface="Arial" panose="020B0604020202020204" pitchFamily="34" charset="0"/>
                  <a:ea typeface="Roboto" pitchFamily="2" charset="0"/>
                  <a:cs typeface="Arial" panose="020B0604020202020204" pitchFamily="34" charset="0"/>
                </a:rPr>
                <a:t>2005</a:t>
              </a:r>
            </a:p>
          </p:txBody>
        </p:sp>
      </p:grpSp>
      <p:grpSp>
        <p:nvGrpSpPr>
          <p:cNvPr id="55" name="Group 54"/>
          <p:cNvGrpSpPr/>
          <p:nvPr userDrawn="1"/>
        </p:nvGrpSpPr>
        <p:grpSpPr>
          <a:xfrm>
            <a:off x="6323083" y="5669690"/>
            <a:ext cx="717183" cy="717183"/>
            <a:chOff x="409521" y="2330129"/>
            <a:chExt cx="717183" cy="717183"/>
          </a:xfrm>
        </p:grpSpPr>
        <p:sp>
          <p:nvSpPr>
            <p:cNvPr id="56" name="Oval 55"/>
            <p:cNvSpPr/>
            <p:nvPr userDrawn="1"/>
          </p:nvSpPr>
          <p:spPr>
            <a:xfrm>
              <a:off x="409521" y="2330129"/>
              <a:ext cx="717183" cy="717183"/>
            </a:xfrm>
            <a:prstGeom prst="ellipse">
              <a:avLst/>
            </a:prstGeom>
            <a:solidFill>
              <a:srgbClr val="00B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57" name="TextBox 56"/>
            <p:cNvSpPr txBox="1"/>
            <p:nvPr userDrawn="1"/>
          </p:nvSpPr>
          <p:spPr>
            <a:xfrm>
              <a:off x="409521" y="2519443"/>
              <a:ext cx="717183" cy="338554"/>
            </a:xfrm>
            <a:prstGeom prst="rect">
              <a:avLst/>
            </a:prstGeom>
            <a:noFill/>
          </p:spPr>
          <p:txBody>
            <a:bodyPr wrap="square" rtlCol="0">
              <a:spAutoFit/>
            </a:bodyPr>
            <a:lstStyle/>
            <a:p>
              <a:pPr algn="ctr"/>
              <a:r>
                <a:rPr lang="en-US" sz="1600" b="1">
                  <a:solidFill>
                    <a:schemeClr val="bg1"/>
                  </a:solidFill>
                  <a:latin typeface="Arial" panose="020B0604020202020204" pitchFamily="34" charset="0"/>
                  <a:ea typeface="Roboto" pitchFamily="2" charset="0"/>
                  <a:cs typeface="Arial" panose="020B0604020202020204" pitchFamily="34" charset="0"/>
                </a:rPr>
                <a:t>2003</a:t>
              </a:r>
            </a:p>
          </p:txBody>
        </p:sp>
      </p:grpSp>
      <p:grpSp>
        <p:nvGrpSpPr>
          <p:cNvPr id="58" name="Group 57"/>
          <p:cNvGrpSpPr/>
          <p:nvPr userDrawn="1"/>
        </p:nvGrpSpPr>
        <p:grpSpPr>
          <a:xfrm>
            <a:off x="11243478" y="4667748"/>
            <a:ext cx="717183" cy="717183"/>
            <a:chOff x="5326001" y="3820601"/>
            <a:chExt cx="717183" cy="717183"/>
          </a:xfrm>
        </p:grpSpPr>
        <p:sp>
          <p:nvSpPr>
            <p:cNvPr id="59" name="Oval 58"/>
            <p:cNvSpPr/>
            <p:nvPr userDrawn="1"/>
          </p:nvSpPr>
          <p:spPr>
            <a:xfrm>
              <a:off x="5326001" y="3820601"/>
              <a:ext cx="717183" cy="717183"/>
            </a:xfrm>
            <a:prstGeom prst="ellipse">
              <a:avLst/>
            </a:prstGeom>
            <a:solidFill>
              <a:srgbClr val="2A43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60" name="TextBox 59"/>
            <p:cNvSpPr txBox="1"/>
            <p:nvPr userDrawn="1"/>
          </p:nvSpPr>
          <p:spPr>
            <a:xfrm>
              <a:off x="5326001" y="4009915"/>
              <a:ext cx="717183" cy="338554"/>
            </a:xfrm>
            <a:prstGeom prst="rect">
              <a:avLst/>
            </a:prstGeom>
            <a:noFill/>
          </p:spPr>
          <p:txBody>
            <a:bodyPr wrap="square" rtlCol="0">
              <a:spAutoFit/>
            </a:bodyPr>
            <a:lstStyle/>
            <a:p>
              <a:pPr algn="ctr"/>
              <a:r>
                <a:rPr lang="en-US" sz="1600" b="1">
                  <a:solidFill>
                    <a:schemeClr val="bg1"/>
                  </a:solidFill>
                  <a:latin typeface="Arial" panose="020B0604020202020204" pitchFamily="34" charset="0"/>
                  <a:ea typeface="Roboto" pitchFamily="2" charset="0"/>
                  <a:cs typeface="Arial" panose="020B0604020202020204" pitchFamily="34" charset="0"/>
                </a:rPr>
                <a:t>2004</a:t>
              </a:r>
            </a:p>
          </p:txBody>
        </p:sp>
      </p:grpSp>
    </p:spTree>
    <p:extLst>
      <p:ext uri="{BB962C8B-B14F-4D97-AF65-F5344CB8AC3E}">
        <p14:creationId xmlns:p14="http://schemas.microsoft.com/office/powerpoint/2010/main" val="900406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Journey">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rgbClr val="436078"/>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rgbClr val="436078"/>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pic>
        <p:nvPicPr>
          <p:cNvPr id="15" name="Picture 14" descr="A picture containing object&#10;&#10;Description generated with very high confidence">
            <a:extLst>
              <a:ext uri="{FF2B5EF4-FFF2-40B4-BE49-F238E27FC236}">
                <a16:creationId xmlns:a16="http://schemas.microsoft.com/office/drawing/2014/main" id="{3CEB5646-01AE-413A-B8AE-C4A4874093E4}"/>
              </a:ext>
            </a:extLst>
          </p:cNvPr>
          <p:cNvPicPr>
            <a:picLocks noChangeAspect="1"/>
          </p:cNvPicPr>
          <p:nvPr userDrawn="1"/>
        </p:nvPicPr>
        <p:blipFill>
          <a:blip r:embed="rId2"/>
          <a:stretch>
            <a:fillRect/>
          </a:stretch>
        </p:blipFill>
        <p:spPr>
          <a:xfrm>
            <a:off x="8696108" y="161530"/>
            <a:ext cx="3223101" cy="895306"/>
          </a:xfrm>
          <a:prstGeom prst="rect">
            <a:avLst/>
          </a:prstGeom>
        </p:spPr>
      </p:pic>
      <p:sp>
        <p:nvSpPr>
          <p:cNvPr id="4" name="TextBox 3"/>
          <p:cNvSpPr txBox="1"/>
          <p:nvPr userDrawn="1"/>
        </p:nvSpPr>
        <p:spPr>
          <a:xfrm>
            <a:off x="533978" y="352655"/>
            <a:ext cx="2651182" cy="584775"/>
          </a:xfrm>
          <a:prstGeom prst="rect">
            <a:avLst/>
          </a:prstGeom>
          <a:noFill/>
        </p:spPr>
        <p:txBody>
          <a:bodyPr wrap="square" rtlCol="0">
            <a:spAutoFit/>
          </a:bodyPr>
          <a:lstStyle/>
          <a:p>
            <a:r>
              <a:rPr lang="en-US" sz="3200">
                <a:solidFill>
                  <a:srgbClr val="436078"/>
                </a:solidFill>
              </a:rPr>
              <a:t>Our Journey</a:t>
            </a:r>
          </a:p>
        </p:txBody>
      </p:sp>
      <p:sp>
        <p:nvSpPr>
          <p:cNvPr id="49" name="TextBox 48">
            <a:extLst>
              <a:ext uri="{FF2B5EF4-FFF2-40B4-BE49-F238E27FC236}">
                <a16:creationId xmlns:a16="http://schemas.microsoft.com/office/drawing/2014/main" id="{32C4FD34-3755-5B43-BC07-9B4029EAF10D}"/>
              </a:ext>
            </a:extLst>
          </p:cNvPr>
          <p:cNvSpPr txBox="1"/>
          <p:nvPr userDrawn="1"/>
        </p:nvSpPr>
        <p:spPr>
          <a:xfrm>
            <a:off x="148057" y="4222209"/>
            <a:ext cx="2376414" cy="1261884"/>
          </a:xfrm>
          <a:prstGeom prst="rect">
            <a:avLst/>
          </a:prstGeom>
          <a:noFill/>
        </p:spPr>
        <p:txBody>
          <a:bodyPr wrap="square" rtlCol="0">
            <a:spAutoFit/>
          </a:bodyPr>
          <a:lstStyle/>
          <a:p>
            <a:pPr algn="ctr"/>
            <a:r>
              <a:rPr lang="en-ZA" sz="1400" b="1">
                <a:solidFill>
                  <a:srgbClr val="436078"/>
                </a:solidFill>
                <a:latin typeface="Arial" panose="020B0604020202020204" pitchFamily="34" charset="0"/>
                <a:ea typeface="+mj-ea"/>
                <a:cs typeface="Arial" panose="020B0604020202020204" pitchFamily="34" charset="0"/>
              </a:rPr>
              <a:t>Information Systems Partners formed</a:t>
            </a:r>
          </a:p>
          <a:p>
            <a:pPr algn="ctr"/>
            <a:r>
              <a:rPr lang="en-ZA" sz="1200">
                <a:solidFill>
                  <a:srgbClr val="436078"/>
                </a:solidFill>
                <a:latin typeface="Arial" panose="020B0604020202020204" pitchFamily="34" charset="0"/>
                <a:ea typeface="+mj-ea"/>
                <a:cs typeface="Arial" panose="020B0604020202020204" pitchFamily="34" charset="0"/>
              </a:rPr>
              <a:t>Business focused on providing information solutions on Microsoft platform</a:t>
            </a:r>
            <a:br>
              <a:rPr lang="en-ZA" sz="1200">
                <a:solidFill>
                  <a:srgbClr val="436078"/>
                </a:solidFill>
                <a:latin typeface="Arial" panose="020B0604020202020204" pitchFamily="34" charset="0"/>
                <a:ea typeface="+mj-ea"/>
                <a:cs typeface="Arial" panose="020B0604020202020204" pitchFamily="34" charset="0"/>
              </a:rPr>
            </a:br>
            <a:r>
              <a:rPr lang="en-ZA" sz="1200">
                <a:solidFill>
                  <a:srgbClr val="436078"/>
                </a:solidFill>
                <a:latin typeface="Arial" panose="020B0604020202020204" pitchFamily="34" charset="0"/>
                <a:ea typeface="+mj-ea"/>
                <a:cs typeface="Arial" panose="020B0604020202020204" pitchFamily="34" charset="0"/>
              </a:rPr>
              <a:t>Based in Johannesburg</a:t>
            </a:r>
          </a:p>
        </p:txBody>
      </p:sp>
      <p:sp>
        <p:nvSpPr>
          <p:cNvPr id="50" name="TextBox 49">
            <a:extLst>
              <a:ext uri="{FF2B5EF4-FFF2-40B4-BE49-F238E27FC236}">
                <a16:creationId xmlns:a16="http://schemas.microsoft.com/office/drawing/2014/main" id="{DAF99FBE-5F25-AD43-8768-B235EA9F9378}"/>
              </a:ext>
            </a:extLst>
          </p:cNvPr>
          <p:cNvSpPr txBox="1"/>
          <p:nvPr userDrawn="1"/>
        </p:nvSpPr>
        <p:spPr>
          <a:xfrm>
            <a:off x="2409007" y="1320189"/>
            <a:ext cx="2201088" cy="892552"/>
          </a:xfrm>
          <a:prstGeom prst="rect">
            <a:avLst/>
          </a:prstGeom>
          <a:noFill/>
        </p:spPr>
        <p:txBody>
          <a:bodyPr wrap="square" rtlCol="0">
            <a:spAutoFit/>
          </a:bodyPr>
          <a:lstStyle/>
          <a:p>
            <a:pPr marL="0" algn="ctr" defTabSz="914400" rtl="0" eaLnBrk="1" latinLnBrk="0" hangingPunct="1"/>
            <a:r>
              <a:rPr lang="en-ZA" sz="1400" b="1">
                <a:solidFill>
                  <a:srgbClr val="436078"/>
                </a:solidFill>
                <a:latin typeface="Arial" panose="020B0604020202020204" pitchFamily="34" charset="0"/>
                <a:ea typeface="+mj-ea"/>
                <a:cs typeface="Arial" panose="020B0604020202020204" pitchFamily="34" charset="0"/>
              </a:rPr>
              <a:t>ISPartners CRM launched</a:t>
            </a:r>
          </a:p>
          <a:p>
            <a:pPr marL="0" algn="ctr" defTabSz="914400" rtl="0" eaLnBrk="1" latinLnBrk="0" hangingPunct="1"/>
            <a:r>
              <a:rPr lang="en-ZA" sz="1200">
                <a:solidFill>
                  <a:srgbClr val="436078"/>
                </a:solidFill>
                <a:latin typeface="Arial" panose="020B0604020202020204" pitchFamily="34" charset="0"/>
                <a:ea typeface="+mj-ea"/>
                <a:cs typeface="Arial" panose="020B0604020202020204" pitchFamily="34" charset="0"/>
              </a:rPr>
              <a:t>First Certified Dynamics CRM Partner in South Africa</a:t>
            </a:r>
          </a:p>
        </p:txBody>
      </p:sp>
      <p:sp>
        <p:nvSpPr>
          <p:cNvPr id="51" name="TextBox 50">
            <a:extLst>
              <a:ext uri="{FF2B5EF4-FFF2-40B4-BE49-F238E27FC236}">
                <a16:creationId xmlns:a16="http://schemas.microsoft.com/office/drawing/2014/main" id="{9115E12D-AAA6-5440-BAE5-5D65AAFDF6B3}"/>
              </a:ext>
            </a:extLst>
          </p:cNvPr>
          <p:cNvSpPr txBox="1"/>
          <p:nvPr userDrawn="1"/>
        </p:nvSpPr>
        <p:spPr>
          <a:xfrm>
            <a:off x="4385709" y="4222209"/>
            <a:ext cx="2576782" cy="1261884"/>
          </a:xfrm>
          <a:prstGeom prst="rect">
            <a:avLst/>
          </a:prstGeom>
          <a:noFill/>
        </p:spPr>
        <p:txBody>
          <a:bodyPr wrap="square" rtlCol="0">
            <a:spAutoFit/>
          </a:bodyPr>
          <a:lstStyle/>
          <a:p>
            <a:pPr algn="ctr"/>
            <a:r>
              <a:rPr lang="en-ZA" sz="1400" b="1">
                <a:solidFill>
                  <a:srgbClr val="436078"/>
                </a:solidFill>
                <a:latin typeface="Arial" panose="020B0604020202020204" pitchFamily="34" charset="0"/>
                <a:ea typeface="+mj-ea"/>
                <a:cs typeface="Arial" panose="020B0604020202020204" pitchFamily="34" charset="0"/>
              </a:rPr>
              <a:t>ISPartners Group formed, Karabina Brand Launched</a:t>
            </a:r>
          </a:p>
          <a:p>
            <a:pPr marL="0" algn="ctr" defTabSz="914400" rtl="0" eaLnBrk="1" latinLnBrk="0" hangingPunct="1"/>
            <a:r>
              <a:rPr lang="en-ZA" sz="1200">
                <a:solidFill>
                  <a:srgbClr val="436078"/>
                </a:solidFill>
                <a:latin typeface="Arial" panose="020B0604020202020204" pitchFamily="34" charset="0"/>
                <a:ea typeface="+mj-ea"/>
                <a:cs typeface="Arial" panose="020B0604020202020204" pitchFamily="34" charset="0"/>
              </a:rPr>
              <a:t>Recognised to date for over 42 local and International awards on Microsoft technology</a:t>
            </a:r>
          </a:p>
          <a:p>
            <a:pPr marL="0" algn="ctr" defTabSz="914400" rtl="0" eaLnBrk="1" latinLnBrk="0" hangingPunct="1"/>
            <a:r>
              <a:rPr lang="en-ZA" sz="1200">
                <a:solidFill>
                  <a:srgbClr val="436078"/>
                </a:solidFill>
                <a:latin typeface="Arial" panose="020B0604020202020204" pitchFamily="34" charset="0"/>
                <a:ea typeface="+mj-ea"/>
                <a:cs typeface="Arial" panose="020B0604020202020204" pitchFamily="34" charset="0"/>
              </a:rPr>
              <a:t>Office in Cape Town opened</a:t>
            </a:r>
          </a:p>
        </p:txBody>
      </p:sp>
      <p:sp>
        <p:nvSpPr>
          <p:cNvPr id="61" name="TextBox 60">
            <a:extLst>
              <a:ext uri="{FF2B5EF4-FFF2-40B4-BE49-F238E27FC236}">
                <a16:creationId xmlns:a16="http://schemas.microsoft.com/office/drawing/2014/main" id="{90116EEA-4A80-504A-AA05-3B3C88379E2C}"/>
              </a:ext>
            </a:extLst>
          </p:cNvPr>
          <p:cNvSpPr txBox="1"/>
          <p:nvPr userDrawn="1"/>
        </p:nvSpPr>
        <p:spPr>
          <a:xfrm>
            <a:off x="8110048" y="4318417"/>
            <a:ext cx="4081952" cy="1600438"/>
          </a:xfrm>
          <a:prstGeom prst="rect">
            <a:avLst/>
          </a:prstGeom>
          <a:noFill/>
        </p:spPr>
        <p:txBody>
          <a:bodyPr wrap="square" rtlCol="0">
            <a:spAutoFit/>
          </a:bodyPr>
          <a:lstStyle/>
          <a:p>
            <a:pPr marL="0" algn="ctr" defTabSz="914400" rtl="0" eaLnBrk="1" latinLnBrk="0" hangingPunct="1"/>
            <a:r>
              <a:rPr lang="en-ZA" sz="1400" b="1" err="1">
                <a:solidFill>
                  <a:srgbClr val="436078"/>
                </a:solidFill>
                <a:latin typeface="Arial" panose="020B0604020202020204" pitchFamily="34" charset="0"/>
                <a:ea typeface="+mj-ea"/>
                <a:cs typeface="Arial" panose="020B0604020202020204" pitchFamily="34" charset="0"/>
              </a:rPr>
              <a:t>Altron</a:t>
            </a:r>
            <a:r>
              <a:rPr lang="en-ZA" sz="1400" b="1">
                <a:solidFill>
                  <a:srgbClr val="436078"/>
                </a:solidFill>
                <a:latin typeface="Arial" panose="020B0604020202020204" pitchFamily="34" charset="0"/>
                <a:ea typeface="+mj-ea"/>
                <a:cs typeface="Arial" panose="020B0604020202020204" pitchFamily="34" charset="0"/>
              </a:rPr>
              <a:t> Karabina</a:t>
            </a:r>
          </a:p>
          <a:p>
            <a:pPr marL="0" algn="ctr" defTabSz="914400" rtl="0" eaLnBrk="1" latinLnBrk="0" hangingPunct="1"/>
            <a:r>
              <a:rPr lang="en-ZA" sz="1200">
                <a:solidFill>
                  <a:srgbClr val="436078"/>
                </a:solidFill>
                <a:latin typeface="Arial" panose="020B0604020202020204" pitchFamily="34" charset="0"/>
                <a:ea typeface="+mj-ea"/>
                <a:cs typeface="Arial" panose="020B0604020202020204" pitchFamily="34" charset="0"/>
              </a:rPr>
              <a:t>Acquired by </a:t>
            </a:r>
            <a:r>
              <a:rPr lang="en-ZA" sz="1200" err="1">
                <a:solidFill>
                  <a:srgbClr val="436078"/>
                </a:solidFill>
                <a:latin typeface="Arial" panose="020B0604020202020204" pitchFamily="34" charset="0"/>
                <a:ea typeface="+mj-ea"/>
                <a:cs typeface="Arial" panose="020B0604020202020204" pitchFamily="34" charset="0"/>
              </a:rPr>
              <a:t>Altron</a:t>
            </a:r>
            <a:r>
              <a:rPr lang="en-ZA" sz="1200">
                <a:solidFill>
                  <a:srgbClr val="436078"/>
                </a:solidFill>
                <a:latin typeface="Arial" panose="020B0604020202020204" pitchFamily="34" charset="0"/>
                <a:ea typeface="+mj-ea"/>
                <a:cs typeface="Arial" panose="020B0604020202020204" pitchFamily="34" charset="0"/>
              </a:rPr>
              <a:t> November</a:t>
            </a:r>
            <a:r>
              <a:rPr lang="en-ZA" sz="1200" baseline="0">
                <a:solidFill>
                  <a:srgbClr val="436078"/>
                </a:solidFill>
                <a:latin typeface="Arial" panose="020B0604020202020204" pitchFamily="34" charset="0"/>
                <a:ea typeface="+mj-ea"/>
                <a:cs typeface="Arial" panose="020B0604020202020204" pitchFamily="34" charset="0"/>
              </a:rPr>
              <a:t> 2018</a:t>
            </a:r>
            <a:endParaRPr lang="en-ZA" sz="1200">
              <a:solidFill>
                <a:srgbClr val="436078"/>
              </a:solidFill>
              <a:latin typeface="Arial" panose="020B0604020202020204" pitchFamily="34" charset="0"/>
              <a:ea typeface="+mj-ea"/>
              <a:cs typeface="Arial" panose="020B0604020202020204" pitchFamily="34" charset="0"/>
            </a:endParaRPr>
          </a:p>
          <a:p>
            <a:pPr marL="0" algn="ctr" defTabSz="914400" rtl="0" eaLnBrk="1" latinLnBrk="0" hangingPunct="1"/>
            <a:r>
              <a:rPr lang="en-ZA" sz="1200">
                <a:solidFill>
                  <a:srgbClr val="436078"/>
                </a:solidFill>
                <a:latin typeface="Arial" panose="020B0604020202020204" pitchFamily="34" charset="0"/>
                <a:ea typeface="+mj-ea"/>
                <a:cs typeface="Arial" panose="020B0604020202020204" pitchFamily="34" charset="0"/>
              </a:rPr>
              <a:t>Microsoft leading Digital Transformation Partner</a:t>
            </a:r>
          </a:p>
          <a:p>
            <a:pPr marL="0" algn="ctr" defTabSz="914400" rtl="0" eaLnBrk="1" latinLnBrk="0" hangingPunct="1"/>
            <a:r>
              <a:rPr lang="en-ZA" sz="1200">
                <a:solidFill>
                  <a:srgbClr val="436078"/>
                </a:solidFill>
                <a:latin typeface="Arial" panose="020B0604020202020204" pitchFamily="34" charset="0"/>
                <a:ea typeface="+mj-ea"/>
                <a:cs typeface="Arial" panose="020B0604020202020204" pitchFamily="34" charset="0"/>
              </a:rPr>
              <a:t>Solutions and Software business</a:t>
            </a:r>
          </a:p>
          <a:p>
            <a:pPr marL="0" algn="ctr" defTabSz="914400" rtl="0" eaLnBrk="1" latinLnBrk="0" hangingPunct="1"/>
            <a:r>
              <a:rPr lang="en-ZA" sz="1200">
                <a:solidFill>
                  <a:srgbClr val="436078"/>
                </a:solidFill>
                <a:latin typeface="Arial" panose="020B0604020202020204" pitchFamily="34" charset="0"/>
                <a:ea typeface="+mj-ea"/>
                <a:cs typeface="Arial" panose="020B0604020202020204" pitchFamily="34" charset="0"/>
              </a:rPr>
              <a:t>Located in JHB, CPT and Durban with global experience</a:t>
            </a:r>
          </a:p>
          <a:p>
            <a:pPr marL="0" algn="ctr" defTabSz="914400" rtl="0" eaLnBrk="1" latinLnBrk="0" hangingPunct="1"/>
            <a:r>
              <a:rPr lang="en-ZA" sz="1200">
                <a:solidFill>
                  <a:srgbClr val="436078"/>
                </a:solidFill>
                <a:latin typeface="Arial" panose="020B0604020202020204" pitchFamily="34" charset="0"/>
                <a:ea typeface="+mj-ea"/>
                <a:cs typeface="Arial" panose="020B0604020202020204" pitchFamily="34" charset="0"/>
              </a:rPr>
              <a:t>200+ Staff</a:t>
            </a:r>
          </a:p>
          <a:p>
            <a:pPr marL="0" algn="ctr" defTabSz="914400" rtl="0" eaLnBrk="1" latinLnBrk="0" hangingPunct="1"/>
            <a:r>
              <a:rPr lang="en-ZA" sz="1200">
                <a:solidFill>
                  <a:srgbClr val="436078"/>
                </a:solidFill>
                <a:latin typeface="Arial" panose="020B0604020202020204" pitchFamily="34" charset="0"/>
                <a:ea typeface="+mj-ea"/>
                <a:cs typeface="Arial" panose="020B0604020202020204" pitchFamily="34" charset="0"/>
              </a:rPr>
              <a:t>350+ Customers</a:t>
            </a:r>
          </a:p>
          <a:p>
            <a:pPr marL="0" algn="ctr" defTabSz="914400" rtl="0" eaLnBrk="1" latinLnBrk="0" hangingPunct="1"/>
            <a:r>
              <a:rPr lang="en-ZA" sz="1200">
                <a:solidFill>
                  <a:srgbClr val="436078"/>
                </a:solidFill>
                <a:latin typeface="Arial" panose="020B0604020202020204" pitchFamily="34" charset="0"/>
                <a:ea typeface="+mj-ea"/>
                <a:cs typeface="Arial" panose="020B0604020202020204" pitchFamily="34" charset="0"/>
              </a:rPr>
              <a:t>70+ Awards of Recognition</a:t>
            </a:r>
            <a:endParaRPr lang="en-ZA" sz="1600" b="1">
              <a:solidFill>
                <a:srgbClr val="436078"/>
              </a:solidFill>
              <a:latin typeface="Arial Black" panose="020B0A04020102020204" pitchFamily="34" charset="0"/>
              <a:ea typeface="+mj-ea"/>
              <a:cs typeface="+mj-cs"/>
            </a:endParaRPr>
          </a:p>
        </p:txBody>
      </p:sp>
      <p:sp>
        <p:nvSpPr>
          <p:cNvPr id="62" name="TextBox 61">
            <a:extLst>
              <a:ext uri="{FF2B5EF4-FFF2-40B4-BE49-F238E27FC236}">
                <a16:creationId xmlns:a16="http://schemas.microsoft.com/office/drawing/2014/main" id="{5C01911B-AB49-3D4B-A4D6-586FEC81AF45}"/>
              </a:ext>
            </a:extLst>
          </p:cNvPr>
          <p:cNvSpPr txBox="1"/>
          <p:nvPr userDrawn="1"/>
        </p:nvSpPr>
        <p:spPr>
          <a:xfrm>
            <a:off x="7033463" y="1161424"/>
            <a:ext cx="1887151" cy="1261884"/>
          </a:xfrm>
          <a:prstGeom prst="rect">
            <a:avLst/>
          </a:prstGeom>
          <a:noFill/>
        </p:spPr>
        <p:txBody>
          <a:bodyPr wrap="square" rtlCol="0">
            <a:spAutoFit/>
          </a:bodyPr>
          <a:lstStyle/>
          <a:p>
            <a:pPr marL="0" algn="ctr" defTabSz="914400" rtl="0" eaLnBrk="1" latinLnBrk="0" hangingPunct="1"/>
            <a:r>
              <a:rPr lang="en-ZA" sz="1400" b="1">
                <a:solidFill>
                  <a:srgbClr val="436078"/>
                </a:solidFill>
                <a:latin typeface="Arial" panose="020B0604020202020204" pitchFamily="34" charset="0"/>
                <a:ea typeface="+mj-ea"/>
                <a:cs typeface="Arial" panose="020B0604020202020204" pitchFamily="34" charset="0"/>
              </a:rPr>
              <a:t>Karabina Software </a:t>
            </a:r>
            <a:r>
              <a:rPr lang="en-US" sz="1400" b="1">
                <a:solidFill>
                  <a:srgbClr val="436078"/>
                </a:solidFill>
                <a:latin typeface="Arial" panose="020B0604020202020204" pitchFamily="34" charset="0"/>
                <a:ea typeface="+mj-ea"/>
                <a:cs typeface="Arial" panose="020B0604020202020204" pitchFamily="34" charset="0"/>
              </a:rPr>
              <a:t>formed</a:t>
            </a:r>
            <a:endParaRPr lang="en-ZA" sz="1400" b="1">
              <a:solidFill>
                <a:srgbClr val="436078"/>
              </a:solidFill>
              <a:latin typeface="Arial" panose="020B0604020202020204" pitchFamily="34" charset="0"/>
              <a:ea typeface="+mj-ea"/>
              <a:cs typeface="Arial" panose="020B0604020202020204" pitchFamily="34" charset="0"/>
            </a:endParaRPr>
          </a:p>
          <a:p>
            <a:pPr marL="0" algn="ctr" defTabSz="914400" rtl="0" eaLnBrk="1" latinLnBrk="0" hangingPunct="1"/>
            <a:r>
              <a:rPr lang="en-ZA" sz="1200">
                <a:solidFill>
                  <a:srgbClr val="436078"/>
                </a:solidFill>
                <a:latin typeface="Arial" panose="020B0604020202020204" pitchFamily="34" charset="0"/>
                <a:ea typeface="+mj-ea"/>
                <a:cs typeface="Arial" panose="020B0604020202020204" pitchFamily="34" charset="0"/>
              </a:rPr>
              <a:t>Pre-packaged rapidly deployable software solutions based on Microsoft software</a:t>
            </a:r>
          </a:p>
        </p:txBody>
      </p:sp>
      <p:cxnSp>
        <p:nvCxnSpPr>
          <p:cNvPr id="63" name="Straight Connector 62"/>
          <p:cNvCxnSpPr/>
          <p:nvPr userDrawn="1"/>
        </p:nvCxnSpPr>
        <p:spPr>
          <a:xfrm>
            <a:off x="-38655" y="3339985"/>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64" name="Group 63"/>
          <p:cNvGrpSpPr/>
          <p:nvPr userDrawn="1"/>
        </p:nvGrpSpPr>
        <p:grpSpPr>
          <a:xfrm>
            <a:off x="903143" y="2996155"/>
            <a:ext cx="768568" cy="776913"/>
            <a:chOff x="639526" y="1717229"/>
            <a:chExt cx="1676868" cy="1695075"/>
          </a:xfrm>
        </p:grpSpPr>
        <p:grpSp>
          <p:nvGrpSpPr>
            <p:cNvPr id="65" name="Group 64"/>
            <p:cNvGrpSpPr/>
            <p:nvPr/>
          </p:nvGrpSpPr>
          <p:grpSpPr>
            <a:xfrm>
              <a:off x="639526" y="2491065"/>
              <a:ext cx="984503" cy="921239"/>
              <a:chOff x="3802838" y="2771406"/>
              <a:chExt cx="984503" cy="921239"/>
            </a:xfrm>
          </p:grpSpPr>
          <p:sp>
            <p:nvSpPr>
              <p:cNvPr id="70" name="Freeform 69"/>
              <p:cNvSpPr/>
              <p:nvPr/>
            </p:nvSpPr>
            <p:spPr>
              <a:xfrm>
                <a:off x="3818078" y="2787416"/>
                <a:ext cx="944210" cy="890260"/>
              </a:xfrm>
              <a:custGeom>
                <a:avLst/>
                <a:gdLst>
                  <a:gd name="connsiteX0" fmla="*/ 0 w 944210"/>
                  <a:gd name="connsiteY0" fmla="*/ 0 h 890260"/>
                  <a:gd name="connsiteX1" fmla="*/ 944210 w 944210"/>
                  <a:gd name="connsiteY1" fmla="*/ 0 h 890260"/>
                  <a:gd name="connsiteX2" fmla="*/ 944210 w 944210"/>
                  <a:gd name="connsiteY2" fmla="*/ 890260 h 890260"/>
                  <a:gd name="connsiteX3" fmla="*/ 853353 w 944210"/>
                  <a:gd name="connsiteY3" fmla="*/ 885958 h 890260"/>
                  <a:gd name="connsiteX4" fmla="*/ 2021 w 944210"/>
                  <a:gd name="connsiteY4" fmla="*/ 40014 h 890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210" h="890260">
                    <a:moveTo>
                      <a:pt x="0" y="0"/>
                    </a:moveTo>
                    <a:lnTo>
                      <a:pt x="944210" y="0"/>
                    </a:lnTo>
                    <a:lnTo>
                      <a:pt x="944210" y="890260"/>
                    </a:lnTo>
                    <a:lnTo>
                      <a:pt x="853353" y="885958"/>
                    </a:lnTo>
                    <a:cubicBezTo>
                      <a:pt x="404815" y="843266"/>
                      <a:pt x="47490" y="487737"/>
                      <a:pt x="2021" y="40014"/>
                    </a:cubicBezTo>
                    <a:close/>
                  </a:path>
                </a:pathLst>
              </a:custGeom>
              <a:solidFill>
                <a:schemeClr val="bg1"/>
              </a:solidFill>
              <a:ln>
                <a:solidFill>
                  <a:srgbClr val="00BB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25"/>
              <p:cNvSpPr/>
              <p:nvPr/>
            </p:nvSpPr>
            <p:spPr>
              <a:xfrm>
                <a:off x="3802838" y="2771406"/>
                <a:ext cx="984503" cy="921239"/>
              </a:xfrm>
              <a:custGeom>
                <a:avLst/>
                <a:gdLst>
                  <a:gd name="connsiteX0" fmla="*/ 0 w 1524000"/>
                  <a:gd name="connsiteY0" fmla="*/ 772650 h 772650"/>
                  <a:gd name="connsiteX1" fmla="*/ 762000 w 1524000"/>
                  <a:gd name="connsiteY1" fmla="*/ 0 h 772650"/>
                  <a:gd name="connsiteX2" fmla="*/ 1524000 w 1524000"/>
                  <a:gd name="connsiteY2" fmla="*/ 772650 h 772650"/>
                  <a:gd name="connsiteX3" fmla="*/ 0 w 1524000"/>
                  <a:gd name="connsiteY3" fmla="*/ 772650 h 772650"/>
                  <a:gd name="connsiteX0" fmla="*/ 0 w 1524000"/>
                  <a:gd name="connsiteY0" fmla="*/ 0 h 774192"/>
                  <a:gd name="connsiteX1" fmla="*/ 762000 w 1524000"/>
                  <a:gd name="connsiteY1" fmla="*/ 1542 h 774192"/>
                  <a:gd name="connsiteX2" fmla="*/ 1524000 w 1524000"/>
                  <a:gd name="connsiteY2" fmla="*/ 774192 h 774192"/>
                  <a:gd name="connsiteX3" fmla="*/ 0 w 1524000"/>
                  <a:gd name="connsiteY3" fmla="*/ 0 h 774192"/>
                  <a:gd name="connsiteX0" fmla="*/ 0 w 957072"/>
                  <a:gd name="connsiteY0" fmla="*/ 0 h 908304"/>
                  <a:gd name="connsiteX1" fmla="*/ 762000 w 957072"/>
                  <a:gd name="connsiteY1" fmla="*/ 1542 h 908304"/>
                  <a:gd name="connsiteX2" fmla="*/ 957072 w 957072"/>
                  <a:gd name="connsiteY2" fmla="*/ 908304 h 908304"/>
                  <a:gd name="connsiteX3" fmla="*/ 0 w 957072"/>
                  <a:gd name="connsiteY3" fmla="*/ 0 h 908304"/>
                  <a:gd name="connsiteX0" fmla="*/ 0 w 957072"/>
                  <a:gd name="connsiteY0" fmla="*/ 16746 h 925050"/>
                  <a:gd name="connsiteX1" fmla="*/ 957072 w 957072"/>
                  <a:gd name="connsiteY1" fmla="*/ 0 h 925050"/>
                  <a:gd name="connsiteX2" fmla="*/ 957072 w 957072"/>
                  <a:gd name="connsiteY2" fmla="*/ 925050 h 925050"/>
                  <a:gd name="connsiteX3" fmla="*/ 0 w 957072"/>
                  <a:gd name="connsiteY3" fmla="*/ 16746 h 925050"/>
                  <a:gd name="connsiteX0" fmla="*/ 0 w 969264"/>
                  <a:gd name="connsiteY0" fmla="*/ 10650 h 925050"/>
                  <a:gd name="connsiteX1" fmla="*/ 969264 w 969264"/>
                  <a:gd name="connsiteY1" fmla="*/ 0 h 925050"/>
                  <a:gd name="connsiteX2" fmla="*/ 969264 w 969264"/>
                  <a:gd name="connsiteY2" fmla="*/ 925050 h 925050"/>
                  <a:gd name="connsiteX3" fmla="*/ 0 w 969264"/>
                  <a:gd name="connsiteY3" fmla="*/ 10650 h 925050"/>
                  <a:gd name="connsiteX0" fmla="*/ 0 w 1014983"/>
                  <a:gd name="connsiteY0" fmla="*/ 0 h 970769"/>
                  <a:gd name="connsiteX1" fmla="*/ 1014983 w 1014983"/>
                  <a:gd name="connsiteY1" fmla="*/ 45719 h 970769"/>
                  <a:gd name="connsiteX2" fmla="*/ 1014983 w 1014983"/>
                  <a:gd name="connsiteY2" fmla="*/ 970769 h 970769"/>
                  <a:gd name="connsiteX3" fmla="*/ 0 w 1014983"/>
                  <a:gd name="connsiteY3" fmla="*/ 0 h 970769"/>
                  <a:gd name="connsiteX0" fmla="*/ 0 w 984503"/>
                  <a:gd name="connsiteY0" fmla="*/ 0 h 928859"/>
                  <a:gd name="connsiteX1" fmla="*/ 984503 w 984503"/>
                  <a:gd name="connsiteY1" fmla="*/ 3809 h 928859"/>
                  <a:gd name="connsiteX2" fmla="*/ 984503 w 984503"/>
                  <a:gd name="connsiteY2" fmla="*/ 928859 h 928859"/>
                  <a:gd name="connsiteX3" fmla="*/ 0 w 984503"/>
                  <a:gd name="connsiteY3" fmla="*/ 0 h 928859"/>
                  <a:gd name="connsiteX0" fmla="*/ 0 w 1005458"/>
                  <a:gd name="connsiteY0" fmla="*/ 0 h 915524"/>
                  <a:gd name="connsiteX1" fmla="*/ 984503 w 1005458"/>
                  <a:gd name="connsiteY1" fmla="*/ 3809 h 915524"/>
                  <a:gd name="connsiteX2" fmla="*/ 1005458 w 1005458"/>
                  <a:gd name="connsiteY2" fmla="*/ 915524 h 915524"/>
                  <a:gd name="connsiteX3" fmla="*/ 0 w 1005458"/>
                  <a:gd name="connsiteY3" fmla="*/ 0 h 915524"/>
                  <a:gd name="connsiteX0" fmla="*/ 0 w 984503"/>
                  <a:gd name="connsiteY0" fmla="*/ 0 h 921239"/>
                  <a:gd name="connsiteX1" fmla="*/ 984503 w 984503"/>
                  <a:gd name="connsiteY1" fmla="*/ 3809 h 921239"/>
                  <a:gd name="connsiteX2" fmla="*/ 976883 w 984503"/>
                  <a:gd name="connsiteY2" fmla="*/ 921239 h 921239"/>
                  <a:gd name="connsiteX3" fmla="*/ 0 w 984503"/>
                  <a:gd name="connsiteY3" fmla="*/ 0 h 921239"/>
                </a:gdLst>
                <a:ahLst/>
                <a:cxnLst>
                  <a:cxn ang="0">
                    <a:pos x="connsiteX0" y="connsiteY0"/>
                  </a:cxn>
                  <a:cxn ang="0">
                    <a:pos x="connsiteX1" y="connsiteY1"/>
                  </a:cxn>
                  <a:cxn ang="0">
                    <a:pos x="connsiteX2" y="connsiteY2"/>
                  </a:cxn>
                  <a:cxn ang="0">
                    <a:pos x="connsiteX3" y="connsiteY3"/>
                  </a:cxn>
                </a:cxnLst>
                <a:rect l="l" t="t" r="r" b="b"/>
                <a:pathLst>
                  <a:path w="984503" h="921239">
                    <a:moveTo>
                      <a:pt x="0" y="0"/>
                    </a:moveTo>
                    <a:lnTo>
                      <a:pt x="984503" y="3809"/>
                    </a:lnTo>
                    <a:lnTo>
                      <a:pt x="976883" y="92123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811073" y="1717229"/>
              <a:ext cx="1505321" cy="1505322"/>
              <a:chOff x="811073" y="1717229"/>
              <a:chExt cx="1505321" cy="1505322"/>
            </a:xfrm>
          </p:grpSpPr>
          <p:sp>
            <p:nvSpPr>
              <p:cNvPr id="67" name="Oval 66"/>
              <p:cNvSpPr/>
              <p:nvPr/>
            </p:nvSpPr>
            <p:spPr>
              <a:xfrm>
                <a:off x="1131778" y="2037934"/>
                <a:ext cx="863911" cy="863912"/>
              </a:xfrm>
              <a:prstGeom prst="ellipse">
                <a:avLst/>
              </a:prstGeom>
              <a:solidFill>
                <a:srgbClr val="00B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977743" y="1883899"/>
                <a:ext cx="1171979" cy="1171979"/>
              </a:xfrm>
              <a:prstGeom prst="ellipse">
                <a:avLst/>
              </a:prstGeom>
              <a:noFill/>
              <a:ln>
                <a:solidFill>
                  <a:srgbClr val="00BB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811073" y="1717229"/>
                <a:ext cx="1505321" cy="1505322"/>
              </a:xfrm>
              <a:prstGeom prst="ellipse">
                <a:avLst/>
              </a:prstGeom>
              <a:noFill/>
              <a:ln>
                <a:solidFill>
                  <a:srgbClr val="00BB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2" name="TextBox 71"/>
          <p:cNvSpPr txBox="1"/>
          <p:nvPr userDrawn="1"/>
        </p:nvSpPr>
        <p:spPr>
          <a:xfrm>
            <a:off x="819536" y="2542233"/>
            <a:ext cx="1109656" cy="461665"/>
          </a:xfrm>
          <a:prstGeom prst="rect">
            <a:avLst/>
          </a:prstGeom>
          <a:noFill/>
        </p:spPr>
        <p:txBody>
          <a:bodyPr wrap="square" rtlCol="0">
            <a:spAutoFit/>
          </a:bodyPr>
          <a:lstStyle/>
          <a:p>
            <a:pPr algn="ctr"/>
            <a:r>
              <a:rPr lang="en-US" sz="2400">
                <a:solidFill>
                  <a:srgbClr val="00BBE3"/>
                </a:solidFill>
                <a:latin typeface="Arial" panose="020B0604020202020204" pitchFamily="34" charset="0"/>
                <a:cs typeface="Arial" panose="020B0604020202020204" pitchFamily="34" charset="0"/>
              </a:rPr>
              <a:t>2001</a:t>
            </a:r>
          </a:p>
        </p:txBody>
      </p:sp>
      <p:cxnSp>
        <p:nvCxnSpPr>
          <p:cNvPr id="73" name="Straight Connector 72"/>
          <p:cNvCxnSpPr/>
          <p:nvPr userDrawn="1"/>
        </p:nvCxnSpPr>
        <p:spPr>
          <a:xfrm flipH="1">
            <a:off x="1345027" y="3686097"/>
            <a:ext cx="1" cy="556363"/>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74" name="Group 73"/>
          <p:cNvGrpSpPr/>
          <p:nvPr userDrawn="1"/>
        </p:nvGrpSpPr>
        <p:grpSpPr>
          <a:xfrm flipV="1">
            <a:off x="2991725" y="2921048"/>
            <a:ext cx="768568" cy="776913"/>
            <a:chOff x="639526" y="1717229"/>
            <a:chExt cx="1676868" cy="1695075"/>
          </a:xfrm>
        </p:grpSpPr>
        <p:grpSp>
          <p:nvGrpSpPr>
            <p:cNvPr id="75" name="Group 74"/>
            <p:cNvGrpSpPr/>
            <p:nvPr/>
          </p:nvGrpSpPr>
          <p:grpSpPr>
            <a:xfrm>
              <a:off x="639526" y="2491065"/>
              <a:ext cx="984503" cy="921239"/>
              <a:chOff x="3802838" y="2771406"/>
              <a:chExt cx="984503" cy="921239"/>
            </a:xfrm>
          </p:grpSpPr>
          <p:sp>
            <p:nvSpPr>
              <p:cNvPr id="80" name="Freeform 79"/>
              <p:cNvSpPr/>
              <p:nvPr/>
            </p:nvSpPr>
            <p:spPr>
              <a:xfrm>
                <a:off x="3818078" y="2787416"/>
                <a:ext cx="944210" cy="890260"/>
              </a:xfrm>
              <a:custGeom>
                <a:avLst/>
                <a:gdLst>
                  <a:gd name="connsiteX0" fmla="*/ 0 w 944210"/>
                  <a:gd name="connsiteY0" fmla="*/ 0 h 890260"/>
                  <a:gd name="connsiteX1" fmla="*/ 944210 w 944210"/>
                  <a:gd name="connsiteY1" fmla="*/ 0 h 890260"/>
                  <a:gd name="connsiteX2" fmla="*/ 944210 w 944210"/>
                  <a:gd name="connsiteY2" fmla="*/ 890260 h 890260"/>
                  <a:gd name="connsiteX3" fmla="*/ 853353 w 944210"/>
                  <a:gd name="connsiteY3" fmla="*/ 885958 h 890260"/>
                  <a:gd name="connsiteX4" fmla="*/ 2021 w 944210"/>
                  <a:gd name="connsiteY4" fmla="*/ 40014 h 890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210" h="890260">
                    <a:moveTo>
                      <a:pt x="0" y="0"/>
                    </a:moveTo>
                    <a:lnTo>
                      <a:pt x="944210" y="0"/>
                    </a:lnTo>
                    <a:lnTo>
                      <a:pt x="944210" y="890260"/>
                    </a:lnTo>
                    <a:lnTo>
                      <a:pt x="853353" y="885958"/>
                    </a:lnTo>
                    <a:cubicBezTo>
                      <a:pt x="404815" y="843266"/>
                      <a:pt x="47490" y="487737"/>
                      <a:pt x="2021" y="40014"/>
                    </a:cubicBezTo>
                    <a:close/>
                  </a:path>
                </a:pathLst>
              </a:custGeom>
              <a:solidFill>
                <a:schemeClr val="bg1"/>
              </a:solidFill>
              <a:ln>
                <a:solidFill>
                  <a:srgbClr val="4360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25"/>
              <p:cNvSpPr/>
              <p:nvPr/>
            </p:nvSpPr>
            <p:spPr>
              <a:xfrm>
                <a:off x="3802838" y="2771406"/>
                <a:ext cx="984503" cy="921239"/>
              </a:xfrm>
              <a:custGeom>
                <a:avLst/>
                <a:gdLst>
                  <a:gd name="connsiteX0" fmla="*/ 0 w 1524000"/>
                  <a:gd name="connsiteY0" fmla="*/ 772650 h 772650"/>
                  <a:gd name="connsiteX1" fmla="*/ 762000 w 1524000"/>
                  <a:gd name="connsiteY1" fmla="*/ 0 h 772650"/>
                  <a:gd name="connsiteX2" fmla="*/ 1524000 w 1524000"/>
                  <a:gd name="connsiteY2" fmla="*/ 772650 h 772650"/>
                  <a:gd name="connsiteX3" fmla="*/ 0 w 1524000"/>
                  <a:gd name="connsiteY3" fmla="*/ 772650 h 772650"/>
                  <a:gd name="connsiteX0" fmla="*/ 0 w 1524000"/>
                  <a:gd name="connsiteY0" fmla="*/ 0 h 774192"/>
                  <a:gd name="connsiteX1" fmla="*/ 762000 w 1524000"/>
                  <a:gd name="connsiteY1" fmla="*/ 1542 h 774192"/>
                  <a:gd name="connsiteX2" fmla="*/ 1524000 w 1524000"/>
                  <a:gd name="connsiteY2" fmla="*/ 774192 h 774192"/>
                  <a:gd name="connsiteX3" fmla="*/ 0 w 1524000"/>
                  <a:gd name="connsiteY3" fmla="*/ 0 h 774192"/>
                  <a:gd name="connsiteX0" fmla="*/ 0 w 957072"/>
                  <a:gd name="connsiteY0" fmla="*/ 0 h 908304"/>
                  <a:gd name="connsiteX1" fmla="*/ 762000 w 957072"/>
                  <a:gd name="connsiteY1" fmla="*/ 1542 h 908304"/>
                  <a:gd name="connsiteX2" fmla="*/ 957072 w 957072"/>
                  <a:gd name="connsiteY2" fmla="*/ 908304 h 908304"/>
                  <a:gd name="connsiteX3" fmla="*/ 0 w 957072"/>
                  <a:gd name="connsiteY3" fmla="*/ 0 h 908304"/>
                  <a:gd name="connsiteX0" fmla="*/ 0 w 957072"/>
                  <a:gd name="connsiteY0" fmla="*/ 16746 h 925050"/>
                  <a:gd name="connsiteX1" fmla="*/ 957072 w 957072"/>
                  <a:gd name="connsiteY1" fmla="*/ 0 h 925050"/>
                  <a:gd name="connsiteX2" fmla="*/ 957072 w 957072"/>
                  <a:gd name="connsiteY2" fmla="*/ 925050 h 925050"/>
                  <a:gd name="connsiteX3" fmla="*/ 0 w 957072"/>
                  <a:gd name="connsiteY3" fmla="*/ 16746 h 925050"/>
                  <a:gd name="connsiteX0" fmla="*/ 0 w 969264"/>
                  <a:gd name="connsiteY0" fmla="*/ 10650 h 925050"/>
                  <a:gd name="connsiteX1" fmla="*/ 969264 w 969264"/>
                  <a:gd name="connsiteY1" fmla="*/ 0 h 925050"/>
                  <a:gd name="connsiteX2" fmla="*/ 969264 w 969264"/>
                  <a:gd name="connsiteY2" fmla="*/ 925050 h 925050"/>
                  <a:gd name="connsiteX3" fmla="*/ 0 w 969264"/>
                  <a:gd name="connsiteY3" fmla="*/ 10650 h 925050"/>
                  <a:gd name="connsiteX0" fmla="*/ 0 w 1014983"/>
                  <a:gd name="connsiteY0" fmla="*/ 0 h 970769"/>
                  <a:gd name="connsiteX1" fmla="*/ 1014983 w 1014983"/>
                  <a:gd name="connsiteY1" fmla="*/ 45719 h 970769"/>
                  <a:gd name="connsiteX2" fmla="*/ 1014983 w 1014983"/>
                  <a:gd name="connsiteY2" fmla="*/ 970769 h 970769"/>
                  <a:gd name="connsiteX3" fmla="*/ 0 w 1014983"/>
                  <a:gd name="connsiteY3" fmla="*/ 0 h 970769"/>
                  <a:gd name="connsiteX0" fmla="*/ 0 w 984503"/>
                  <a:gd name="connsiteY0" fmla="*/ 0 h 928859"/>
                  <a:gd name="connsiteX1" fmla="*/ 984503 w 984503"/>
                  <a:gd name="connsiteY1" fmla="*/ 3809 h 928859"/>
                  <a:gd name="connsiteX2" fmla="*/ 984503 w 984503"/>
                  <a:gd name="connsiteY2" fmla="*/ 928859 h 928859"/>
                  <a:gd name="connsiteX3" fmla="*/ 0 w 984503"/>
                  <a:gd name="connsiteY3" fmla="*/ 0 h 928859"/>
                  <a:gd name="connsiteX0" fmla="*/ 0 w 1005458"/>
                  <a:gd name="connsiteY0" fmla="*/ 0 h 915524"/>
                  <a:gd name="connsiteX1" fmla="*/ 984503 w 1005458"/>
                  <a:gd name="connsiteY1" fmla="*/ 3809 h 915524"/>
                  <a:gd name="connsiteX2" fmla="*/ 1005458 w 1005458"/>
                  <a:gd name="connsiteY2" fmla="*/ 915524 h 915524"/>
                  <a:gd name="connsiteX3" fmla="*/ 0 w 1005458"/>
                  <a:gd name="connsiteY3" fmla="*/ 0 h 915524"/>
                  <a:gd name="connsiteX0" fmla="*/ 0 w 984503"/>
                  <a:gd name="connsiteY0" fmla="*/ 0 h 921239"/>
                  <a:gd name="connsiteX1" fmla="*/ 984503 w 984503"/>
                  <a:gd name="connsiteY1" fmla="*/ 3809 h 921239"/>
                  <a:gd name="connsiteX2" fmla="*/ 976883 w 984503"/>
                  <a:gd name="connsiteY2" fmla="*/ 921239 h 921239"/>
                  <a:gd name="connsiteX3" fmla="*/ 0 w 984503"/>
                  <a:gd name="connsiteY3" fmla="*/ 0 h 921239"/>
                </a:gdLst>
                <a:ahLst/>
                <a:cxnLst>
                  <a:cxn ang="0">
                    <a:pos x="connsiteX0" y="connsiteY0"/>
                  </a:cxn>
                  <a:cxn ang="0">
                    <a:pos x="connsiteX1" y="connsiteY1"/>
                  </a:cxn>
                  <a:cxn ang="0">
                    <a:pos x="connsiteX2" y="connsiteY2"/>
                  </a:cxn>
                  <a:cxn ang="0">
                    <a:pos x="connsiteX3" y="connsiteY3"/>
                  </a:cxn>
                </a:cxnLst>
                <a:rect l="l" t="t" r="r" b="b"/>
                <a:pathLst>
                  <a:path w="984503" h="921239">
                    <a:moveTo>
                      <a:pt x="0" y="0"/>
                    </a:moveTo>
                    <a:lnTo>
                      <a:pt x="984503" y="3809"/>
                    </a:lnTo>
                    <a:lnTo>
                      <a:pt x="976883" y="92123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811073" y="1717229"/>
              <a:ext cx="1505321" cy="1505322"/>
              <a:chOff x="811073" y="1717229"/>
              <a:chExt cx="1505321" cy="1505322"/>
            </a:xfrm>
          </p:grpSpPr>
          <p:sp>
            <p:nvSpPr>
              <p:cNvPr id="77" name="Oval 76"/>
              <p:cNvSpPr/>
              <p:nvPr/>
            </p:nvSpPr>
            <p:spPr>
              <a:xfrm>
                <a:off x="1131778" y="2037934"/>
                <a:ext cx="863911" cy="863912"/>
              </a:xfrm>
              <a:prstGeom prst="ellipse">
                <a:avLst/>
              </a:prstGeom>
              <a:solidFill>
                <a:srgbClr val="436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977743" y="1883899"/>
                <a:ext cx="1171979" cy="1171979"/>
              </a:xfrm>
              <a:prstGeom prst="ellipse">
                <a:avLst/>
              </a:prstGeom>
              <a:noFill/>
              <a:ln>
                <a:solidFill>
                  <a:srgbClr val="4360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811073" y="1717229"/>
                <a:ext cx="1505321" cy="1505322"/>
              </a:xfrm>
              <a:prstGeom prst="ellipse">
                <a:avLst/>
              </a:prstGeom>
              <a:noFill/>
              <a:ln>
                <a:solidFill>
                  <a:srgbClr val="4360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2" name="Straight Connector 81"/>
          <p:cNvCxnSpPr/>
          <p:nvPr userDrawn="1"/>
        </p:nvCxnSpPr>
        <p:spPr>
          <a:xfrm flipH="1">
            <a:off x="3432363" y="2434082"/>
            <a:ext cx="1" cy="556363"/>
          </a:xfrm>
          <a:prstGeom prst="line">
            <a:avLst/>
          </a:prstGeom>
          <a:ln w="12700">
            <a:solidFill>
              <a:srgbClr val="436078"/>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userDrawn="1"/>
        </p:nvSpPr>
        <p:spPr>
          <a:xfrm>
            <a:off x="2860492" y="3694547"/>
            <a:ext cx="1109656" cy="461665"/>
          </a:xfrm>
          <a:prstGeom prst="rect">
            <a:avLst/>
          </a:prstGeom>
          <a:noFill/>
        </p:spPr>
        <p:txBody>
          <a:bodyPr wrap="square" rtlCol="0">
            <a:spAutoFit/>
          </a:bodyPr>
          <a:lstStyle/>
          <a:p>
            <a:pPr algn="ctr"/>
            <a:r>
              <a:rPr lang="en-US" sz="2400">
                <a:solidFill>
                  <a:srgbClr val="436078"/>
                </a:solidFill>
                <a:latin typeface="Arial" panose="020B0604020202020204" pitchFamily="34" charset="0"/>
                <a:cs typeface="Arial" panose="020B0604020202020204" pitchFamily="34" charset="0"/>
              </a:rPr>
              <a:t>2003</a:t>
            </a:r>
          </a:p>
        </p:txBody>
      </p:sp>
      <p:grpSp>
        <p:nvGrpSpPr>
          <p:cNvPr id="84" name="Group 83"/>
          <p:cNvGrpSpPr/>
          <p:nvPr userDrawn="1"/>
        </p:nvGrpSpPr>
        <p:grpSpPr>
          <a:xfrm flipH="1">
            <a:off x="5328748" y="3000318"/>
            <a:ext cx="768568" cy="776913"/>
            <a:chOff x="639526" y="1717229"/>
            <a:chExt cx="1676868" cy="1695075"/>
          </a:xfrm>
        </p:grpSpPr>
        <p:grpSp>
          <p:nvGrpSpPr>
            <p:cNvPr id="85" name="Group 84"/>
            <p:cNvGrpSpPr/>
            <p:nvPr/>
          </p:nvGrpSpPr>
          <p:grpSpPr>
            <a:xfrm>
              <a:off x="639526" y="2491065"/>
              <a:ext cx="984503" cy="921239"/>
              <a:chOff x="3802838" y="2771406"/>
              <a:chExt cx="984503" cy="921239"/>
            </a:xfrm>
          </p:grpSpPr>
          <p:sp>
            <p:nvSpPr>
              <p:cNvPr id="90" name="Freeform 89"/>
              <p:cNvSpPr/>
              <p:nvPr/>
            </p:nvSpPr>
            <p:spPr>
              <a:xfrm>
                <a:off x="3818078" y="2787416"/>
                <a:ext cx="944210" cy="890260"/>
              </a:xfrm>
              <a:custGeom>
                <a:avLst/>
                <a:gdLst>
                  <a:gd name="connsiteX0" fmla="*/ 0 w 944210"/>
                  <a:gd name="connsiteY0" fmla="*/ 0 h 890260"/>
                  <a:gd name="connsiteX1" fmla="*/ 944210 w 944210"/>
                  <a:gd name="connsiteY1" fmla="*/ 0 h 890260"/>
                  <a:gd name="connsiteX2" fmla="*/ 944210 w 944210"/>
                  <a:gd name="connsiteY2" fmla="*/ 890260 h 890260"/>
                  <a:gd name="connsiteX3" fmla="*/ 853353 w 944210"/>
                  <a:gd name="connsiteY3" fmla="*/ 885958 h 890260"/>
                  <a:gd name="connsiteX4" fmla="*/ 2021 w 944210"/>
                  <a:gd name="connsiteY4" fmla="*/ 40014 h 890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210" h="890260">
                    <a:moveTo>
                      <a:pt x="0" y="0"/>
                    </a:moveTo>
                    <a:lnTo>
                      <a:pt x="944210" y="0"/>
                    </a:lnTo>
                    <a:lnTo>
                      <a:pt x="944210" y="890260"/>
                    </a:lnTo>
                    <a:lnTo>
                      <a:pt x="853353" y="885958"/>
                    </a:lnTo>
                    <a:cubicBezTo>
                      <a:pt x="404815" y="843266"/>
                      <a:pt x="47490" y="487737"/>
                      <a:pt x="2021" y="40014"/>
                    </a:cubicBezTo>
                    <a:close/>
                  </a:path>
                </a:pathLst>
              </a:custGeom>
              <a:solidFill>
                <a:schemeClr val="bg1"/>
              </a:solidFill>
              <a:ln>
                <a:solidFill>
                  <a:srgbClr val="00BB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25"/>
              <p:cNvSpPr/>
              <p:nvPr/>
            </p:nvSpPr>
            <p:spPr>
              <a:xfrm>
                <a:off x="3802838" y="2771406"/>
                <a:ext cx="984503" cy="921239"/>
              </a:xfrm>
              <a:custGeom>
                <a:avLst/>
                <a:gdLst>
                  <a:gd name="connsiteX0" fmla="*/ 0 w 1524000"/>
                  <a:gd name="connsiteY0" fmla="*/ 772650 h 772650"/>
                  <a:gd name="connsiteX1" fmla="*/ 762000 w 1524000"/>
                  <a:gd name="connsiteY1" fmla="*/ 0 h 772650"/>
                  <a:gd name="connsiteX2" fmla="*/ 1524000 w 1524000"/>
                  <a:gd name="connsiteY2" fmla="*/ 772650 h 772650"/>
                  <a:gd name="connsiteX3" fmla="*/ 0 w 1524000"/>
                  <a:gd name="connsiteY3" fmla="*/ 772650 h 772650"/>
                  <a:gd name="connsiteX0" fmla="*/ 0 w 1524000"/>
                  <a:gd name="connsiteY0" fmla="*/ 0 h 774192"/>
                  <a:gd name="connsiteX1" fmla="*/ 762000 w 1524000"/>
                  <a:gd name="connsiteY1" fmla="*/ 1542 h 774192"/>
                  <a:gd name="connsiteX2" fmla="*/ 1524000 w 1524000"/>
                  <a:gd name="connsiteY2" fmla="*/ 774192 h 774192"/>
                  <a:gd name="connsiteX3" fmla="*/ 0 w 1524000"/>
                  <a:gd name="connsiteY3" fmla="*/ 0 h 774192"/>
                  <a:gd name="connsiteX0" fmla="*/ 0 w 957072"/>
                  <a:gd name="connsiteY0" fmla="*/ 0 h 908304"/>
                  <a:gd name="connsiteX1" fmla="*/ 762000 w 957072"/>
                  <a:gd name="connsiteY1" fmla="*/ 1542 h 908304"/>
                  <a:gd name="connsiteX2" fmla="*/ 957072 w 957072"/>
                  <a:gd name="connsiteY2" fmla="*/ 908304 h 908304"/>
                  <a:gd name="connsiteX3" fmla="*/ 0 w 957072"/>
                  <a:gd name="connsiteY3" fmla="*/ 0 h 908304"/>
                  <a:gd name="connsiteX0" fmla="*/ 0 w 957072"/>
                  <a:gd name="connsiteY0" fmla="*/ 16746 h 925050"/>
                  <a:gd name="connsiteX1" fmla="*/ 957072 w 957072"/>
                  <a:gd name="connsiteY1" fmla="*/ 0 h 925050"/>
                  <a:gd name="connsiteX2" fmla="*/ 957072 w 957072"/>
                  <a:gd name="connsiteY2" fmla="*/ 925050 h 925050"/>
                  <a:gd name="connsiteX3" fmla="*/ 0 w 957072"/>
                  <a:gd name="connsiteY3" fmla="*/ 16746 h 925050"/>
                  <a:gd name="connsiteX0" fmla="*/ 0 w 969264"/>
                  <a:gd name="connsiteY0" fmla="*/ 10650 h 925050"/>
                  <a:gd name="connsiteX1" fmla="*/ 969264 w 969264"/>
                  <a:gd name="connsiteY1" fmla="*/ 0 h 925050"/>
                  <a:gd name="connsiteX2" fmla="*/ 969264 w 969264"/>
                  <a:gd name="connsiteY2" fmla="*/ 925050 h 925050"/>
                  <a:gd name="connsiteX3" fmla="*/ 0 w 969264"/>
                  <a:gd name="connsiteY3" fmla="*/ 10650 h 925050"/>
                  <a:gd name="connsiteX0" fmla="*/ 0 w 1014983"/>
                  <a:gd name="connsiteY0" fmla="*/ 0 h 970769"/>
                  <a:gd name="connsiteX1" fmla="*/ 1014983 w 1014983"/>
                  <a:gd name="connsiteY1" fmla="*/ 45719 h 970769"/>
                  <a:gd name="connsiteX2" fmla="*/ 1014983 w 1014983"/>
                  <a:gd name="connsiteY2" fmla="*/ 970769 h 970769"/>
                  <a:gd name="connsiteX3" fmla="*/ 0 w 1014983"/>
                  <a:gd name="connsiteY3" fmla="*/ 0 h 970769"/>
                  <a:gd name="connsiteX0" fmla="*/ 0 w 984503"/>
                  <a:gd name="connsiteY0" fmla="*/ 0 h 928859"/>
                  <a:gd name="connsiteX1" fmla="*/ 984503 w 984503"/>
                  <a:gd name="connsiteY1" fmla="*/ 3809 h 928859"/>
                  <a:gd name="connsiteX2" fmla="*/ 984503 w 984503"/>
                  <a:gd name="connsiteY2" fmla="*/ 928859 h 928859"/>
                  <a:gd name="connsiteX3" fmla="*/ 0 w 984503"/>
                  <a:gd name="connsiteY3" fmla="*/ 0 h 928859"/>
                  <a:gd name="connsiteX0" fmla="*/ 0 w 1005458"/>
                  <a:gd name="connsiteY0" fmla="*/ 0 h 915524"/>
                  <a:gd name="connsiteX1" fmla="*/ 984503 w 1005458"/>
                  <a:gd name="connsiteY1" fmla="*/ 3809 h 915524"/>
                  <a:gd name="connsiteX2" fmla="*/ 1005458 w 1005458"/>
                  <a:gd name="connsiteY2" fmla="*/ 915524 h 915524"/>
                  <a:gd name="connsiteX3" fmla="*/ 0 w 1005458"/>
                  <a:gd name="connsiteY3" fmla="*/ 0 h 915524"/>
                  <a:gd name="connsiteX0" fmla="*/ 0 w 984503"/>
                  <a:gd name="connsiteY0" fmla="*/ 0 h 921239"/>
                  <a:gd name="connsiteX1" fmla="*/ 984503 w 984503"/>
                  <a:gd name="connsiteY1" fmla="*/ 3809 h 921239"/>
                  <a:gd name="connsiteX2" fmla="*/ 976883 w 984503"/>
                  <a:gd name="connsiteY2" fmla="*/ 921239 h 921239"/>
                  <a:gd name="connsiteX3" fmla="*/ 0 w 984503"/>
                  <a:gd name="connsiteY3" fmla="*/ 0 h 921239"/>
                </a:gdLst>
                <a:ahLst/>
                <a:cxnLst>
                  <a:cxn ang="0">
                    <a:pos x="connsiteX0" y="connsiteY0"/>
                  </a:cxn>
                  <a:cxn ang="0">
                    <a:pos x="connsiteX1" y="connsiteY1"/>
                  </a:cxn>
                  <a:cxn ang="0">
                    <a:pos x="connsiteX2" y="connsiteY2"/>
                  </a:cxn>
                  <a:cxn ang="0">
                    <a:pos x="connsiteX3" y="connsiteY3"/>
                  </a:cxn>
                </a:cxnLst>
                <a:rect l="l" t="t" r="r" b="b"/>
                <a:pathLst>
                  <a:path w="984503" h="921239">
                    <a:moveTo>
                      <a:pt x="0" y="0"/>
                    </a:moveTo>
                    <a:lnTo>
                      <a:pt x="984503" y="3809"/>
                    </a:lnTo>
                    <a:lnTo>
                      <a:pt x="976883" y="92123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811073" y="1717229"/>
              <a:ext cx="1505321" cy="1505322"/>
              <a:chOff x="811073" y="1717229"/>
              <a:chExt cx="1505321" cy="1505322"/>
            </a:xfrm>
          </p:grpSpPr>
          <p:sp>
            <p:nvSpPr>
              <p:cNvPr id="87" name="Oval 86"/>
              <p:cNvSpPr/>
              <p:nvPr/>
            </p:nvSpPr>
            <p:spPr>
              <a:xfrm>
                <a:off x="1131778" y="2037934"/>
                <a:ext cx="863911" cy="863912"/>
              </a:xfrm>
              <a:prstGeom prst="ellipse">
                <a:avLst/>
              </a:prstGeom>
              <a:solidFill>
                <a:srgbClr val="00B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977743" y="1883899"/>
                <a:ext cx="1171979" cy="1171979"/>
              </a:xfrm>
              <a:prstGeom prst="ellipse">
                <a:avLst/>
              </a:prstGeom>
              <a:noFill/>
              <a:ln>
                <a:solidFill>
                  <a:srgbClr val="00BB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11073" y="1717229"/>
                <a:ext cx="1505321" cy="1505322"/>
              </a:xfrm>
              <a:prstGeom prst="ellipse">
                <a:avLst/>
              </a:prstGeom>
              <a:noFill/>
              <a:ln>
                <a:solidFill>
                  <a:srgbClr val="00BB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2" name="TextBox 91"/>
          <p:cNvSpPr txBox="1"/>
          <p:nvPr userDrawn="1"/>
        </p:nvSpPr>
        <p:spPr>
          <a:xfrm>
            <a:off x="5102266" y="2546396"/>
            <a:ext cx="1109656" cy="461665"/>
          </a:xfrm>
          <a:prstGeom prst="rect">
            <a:avLst/>
          </a:prstGeom>
          <a:noFill/>
        </p:spPr>
        <p:txBody>
          <a:bodyPr wrap="square" rtlCol="0">
            <a:spAutoFit/>
          </a:bodyPr>
          <a:lstStyle/>
          <a:p>
            <a:pPr algn="ctr"/>
            <a:r>
              <a:rPr lang="en-US" sz="2400">
                <a:solidFill>
                  <a:srgbClr val="00BBE3"/>
                </a:solidFill>
                <a:latin typeface="Arial" panose="020B0604020202020204" pitchFamily="34" charset="0"/>
                <a:cs typeface="Arial" panose="020B0604020202020204" pitchFamily="34" charset="0"/>
              </a:rPr>
              <a:t>2010</a:t>
            </a:r>
          </a:p>
        </p:txBody>
      </p:sp>
      <p:cxnSp>
        <p:nvCxnSpPr>
          <p:cNvPr id="93" name="Straight Connector 92"/>
          <p:cNvCxnSpPr/>
          <p:nvPr userDrawn="1"/>
        </p:nvCxnSpPr>
        <p:spPr>
          <a:xfrm flipH="1">
            <a:off x="5656332" y="3690260"/>
            <a:ext cx="1" cy="556363"/>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94" name="Group 93"/>
          <p:cNvGrpSpPr/>
          <p:nvPr userDrawn="1"/>
        </p:nvGrpSpPr>
        <p:grpSpPr>
          <a:xfrm flipH="1" flipV="1">
            <a:off x="7648361" y="2918709"/>
            <a:ext cx="768568" cy="776913"/>
            <a:chOff x="639526" y="1717229"/>
            <a:chExt cx="1676868" cy="1695075"/>
          </a:xfrm>
        </p:grpSpPr>
        <p:grpSp>
          <p:nvGrpSpPr>
            <p:cNvPr id="95" name="Group 94"/>
            <p:cNvGrpSpPr/>
            <p:nvPr/>
          </p:nvGrpSpPr>
          <p:grpSpPr>
            <a:xfrm>
              <a:off x="639526" y="2491065"/>
              <a:ext cx="984503" cy="921239"/>
              <a:chOff x="3802838" y="2771406"/>
              <a:chExt cx="984503" cy="921239"/>
            </a:xfrm>
          </p:grpSpPr>
          <p:sp>
            <p:nvSpPr>
              <p:cNvPr id="100" name="Freeform 99"/>
              <p:cNvSpPr/>
              <p:nvPr/>
            </p:nvSpPr>
            <p:spPr>
              <a:xfrm>
                <a:off x="3818078" y="2787416"/>
                <a:ext cx="944210" cy="890260"/>
              </a:xfrm>
              <a:custGeom>
                <a:avLst/>
                <a:gdLst>
                  <a:gd name="connsiteX0" fmla="*/ 0 w 944210"/>
                  <a:gd name="connsiteY0" fmla="*/ 0 h 890260"/>
                  <a:gd name="connsiteX1" fmla="*/ 944210 w 944210"/>
                  <a:gd name="connsiteY1" fmla="*/ 0 h 890260"/>
                  <a:gd name="connsiteX2" fmla="*/ 944210 w 944210"/>
                  <a:gd name="connsiteY2" fmla="*/ 890260 h 890260"/>
                  <a:gd name="connsiteX3" fmla="*/ 853353 w 944210"/>
                  <a:gd name="connsiteY3" fmla="*/ 885958 h 890260"/>
                  <a:gd name="connsiteX4" fmla="*/ 2021 w 944210"/>
                  <a:gd name="connsiteY4" fmla="*/ 40014 h 890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210" h="890260">
                    <a:moveTo>
                      <a:pt x="0" y="0"/>
                    </a:moveTo>
                    <a:lnTo>
                      <a:pt x="944210" y="0"/>
                    </a:lnTo>
                    <a:lnTo>
                      <a:pt x="944210" y="890260"/>
                    </a:lnTo>
                    <a:lnTo>
                      <a:pt x="853353" y="885958"/>
                    </a:lnTo>
                    <a:cubicBezTo>
                      <a:pt x="404815" y="843266"/>
                      <a:pt x="47490" y="487737"/>
                      <a:pt x="2021" y="40014"/>
                    </a:cubicBezTo>
                    <a:close/>
                  </a:path>
                </a:pathLst>
              </a:custGeom>
              <a:solidFill>
                <a:schemeClr val="bg1"/>
              </a:solidFill>
              <a:ln>
                <a:solidFill>
                  <a:srgbClr val="4360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25"/>
              <p:cNvSpPr/>
              <p:nvPr/>
            </p:nvSpPr>
            <p:spPr>
              <a:xfrm>
                <a:off x="3802838" y="2771406"/>
                <a:ext cx="984503" cy="921239"/>
              </a:xfrm>
              <a:custGeom>
                <a:avLst/>
                <a:gdLst>
                  <a:gd name="connsiteX0" fmla="*/ 0 w 1524000"/>
                  <a:gd name="connsiteY0" fmla="*/ 772650 h 772650"/>
                  <a:gd name="connsiteX1" fmla="*/ 762000 w 1524000"/>
                  <a:gd name="connsiteY1" fmla="*/ 0 h 772650"/>
                  <a:gd name="connsiteX2" fmla="*/ 1524000 w 1524000"/>
                  <a:gd name="connsiteY2" fmla="*/ 772650 h 772650"/>
                  <a:gd name="connsiteX3" fmla="*/ 0 w 1524000"/>
                  <a:gd name="connsiteY3" fmla="*/ 772650 h 772650"/>
                  <a:gd name="connsiteX0" fmla="*/ 0 w 1524000"/>
                  <a:gd name="connsiteY0" fmla="*/ 0 h 774192"/>
                  <a:gd name="connsiteX1" fmla="*/ 762000 w 1524000"/>
                  <a:gd name="connsiteY1" fmla="*/ 1542 h 774192"/>
                  <a:gd name="connsiteX2" fmla="*/ 1524000 w 1524000"/>
                  <a:gd name="connsiteY2" fmla="*/ 774192 h 774192"/>
                  <a:gd name="connsiteX3" fmla="*/ 0 w 1524000"/>
                  <a:gd name="connsiteY3" fmla="*/ 0 h 774192"/>
                  <a:gd name="connsiteX0" fmla="*/ 0 w 957072"/>
                  <a:gd name="connsiteY0" fmla="*/ 0 h 908304"/>
                  <a:gd name="connsiteX1" fmla="*/ 762000 w 957072"/>
                  <a:gd name="connsiteY1" fmla="*/ 1542 h 908304"/>
                  <a:gd name="connsiteX2" fmla="*/ 957072 w 957072"/>
                  <a:gd name="connsiteY2" fmla="*/ 908304 h 908304"/>
                  <a:gd name="connsiteX3" fmla="*/ 0 w 957072"/>
                  <a:gd name="connsiteY3" fmla="*/ 0 h 908304"/>
                  <a:gd name="connsiteX0" fmla="*/ 0 w 957072"/>
                  <a:gd name="connsiteY0" fmla="*/ 16746 h 925050"/>
                  <a:gd name="connsiteX1" fmla="*/ 957072 w 957072"/>
                  <a:gd name="connsiteY1" fmla="*/ 0 h 925050"/>
                  <a:gd name="connsiteX2" fmla="*/ 957072 w 957072"/>
                  <a:gd name="connsiteY2" fmla="*/ 925050 h 925050"/>
                  <a:gd name="connsiteX3" fmla="*/ 0 w 957072"/>
                  <a:gd name="connsiteY3" fmla="*/ 16746 h 925050"/>
                  <a:gd name="connsiteX0" fmla="*/ 0 w 969264"/>
                  <a:gd name="connsiteY0" fmla="*/ 10650 h 925050"/>
                  <a:gd name="connsiteX1" fmla="*/ 969264 w 969264"/>
                  <a:gd name="connsiteY1" fmla="*/ 0 h 925050"/>
                  <a:gd name="connsiteX2" fmla="*/ 969264 w 969264"/>
                  <a:gd name="connsiteY2" fmla="*/ 925050 h 925050"/>
                  <a:gd name="connsiteX3" fmla="*/ 0 w 969264"/>
                  <a:gd name="connsiteY3" fmla="*/ 10650 h 925050"/>
                  <a:gd name="connsiteX0" fmla="*/ 0 w 1014983"/>
                  <a:gd name="connsiteY0" fmla="*/ 0 h 970769"/>
                  <a:gd name="connsiteX1" fmla="*/ 1014983 w 1014983"/>
                  <a:gd name="connsiteY1" fmla="*/ 45719 h 970769"/>
                  <a:gd name="connsiteX2" fmla="*/ 1014983 w 1014983"/>
                  <a:gd name="connsiteY2" fmla="*/ 970769 h 970769"/>
                  <a:gd name="connsiteX3" fmla="*/ 0 w 1014983"/>
                  <a:gd name="connsiteY3" fmla="*/ 0 h 970769"/>
                  <a:gd name="connsiteX0" fmla="*/ 0 w 984503"/>
                  <a:gd name="connsiteY0" fmla="*/ 0 h 928859"/>
                  <a:gd name="connsiteX1" fmla="*/ 984503 w 984503"/>
                  <a:gd name="connsiteY1" fmla="*/ 3809 h 928859"/>
                  <a:gd name="connsiteX2" fmla="*/ 984503 w 984503"/>
                  <a:gd name="connsiteY2" fmla="*/ 928859 h 928859"/>
                  <a:gd name="connsiteX3" fmla="*/ 0 w 984503"/>
                  <a:gd name="connsiteY3" fmla="*/ 0 h 928859"/>
                  <a:gd name="connsiteX0" fmla="*/ 0 w 1005458"/>
                  <a:gd name="connsiteY0" fmla="*/ 0 h 915524"/>
                  <a:gd name="connsiteX1" fmla="*/ 984503 w 1005458"/>
                  <a:gd name="connsiteY1" fmla="*/ 3809 h 915524"/>
                  <a:gd name="connsiteX2" fmla="*/ 1005458 w 1005458"/>
                  <a:gd name="connsiteY2" fmla="*/ 915524 h 915524"/>
                  <a:gd name="connsiteX3" fmla="*/ 0 w 1005458"/>
                  <a:gd name="connsiteY3" fmla="*/ 0 h 915524"/>
                  <a:gd name="connsiteX0" fmla="*/ 0 w 984503"/>
                  <a:gd name="connsiteY0" fmla="*/ 0 h 921239"/>
                  <a:gd name="connsiteX1" fmla="*/ 984503 w 984503"/>
                  <a:gd name="connsiteY1" fmla="*/ 3809 h 921239"/>
                  <a:gd name="connsiteX2" fmla="*/ 976883 w 984503"/>
                  <a:gd name="connsiteY2" fmla="*/ 921239 h 921239"/>
                  <a:gd name="connsiteX3" fmla="*/ 0 w 984503"/>
                  <a:gd name="connsiteY3" fmla="*/ 0 h 921239"/>
                </a:gdLst>
                <a:ahLst/>
                <a:cxnLst>
                  <a:cxn ang="0">
                    <a:pos x="connsiteX0" y="connsiteY0"/>
                  </a:cxn>
                  <a:cxn ang="0">
                    <a:pos x="connsiteX1" y="connsiteY1"/>
                  </a:cxn>
                  <a:cxn ang="0">
                    <a:pos x="connsiteX2" y="connsiteY2"/>
                  </a:cxn>
                  <a:cxn ang="0">
                    <a:pos x="connsiteX3" y="connsiteY3"/>
                  </a:cxn>
                </a:cxnLst>
                <a:rect l="l" t="t" r="r" b="b"/>
                <a:pathLst>
                  <a:path w="984503" h="921239">
                    <a:moveTo>
                      <a:pt x="0" y="0"/>
                    </a:moveTo>
                    <a:lnTo>
                      <a:pt x="984503" y="3809"/>
                    </a:lnTo>
                    <a:lnTo>
                      <a:pt x="976883" y="92123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811073" y="1717229"/>
              <a:ext cx="1505321" cy="1505322"/>
              <a:chOff x="811073" y="1717229"/>
              <a:chExt cx="1505321" cy="1505322"/>
            </a:xfrm>
          </p:grpSpPr>
          <p:sp>
            <p:nvSpPr>
              <p:cNvPr id="97" name="Oval 96"/>
              <p:cNvSpPr/>
              <p:nvPr/>
            </p:nvSpPr>
            <p:spPr>
              <a:xfrm>
                <a:off x="1131778" y="2037934"/>
                <a:ext cx="863911" cy="863912"/>
              </a:xfrm>
              <a:prstGeom prst="ellipse">
                <a:avLst/>
              </a:prstGeom>
              <a:solidFill>
                <a:srgbClr val="436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977743" y="1883899"/>
                <a:ext cx="1171979" cy="1171979"/>
              </a:xfrm>
              <a:prstGeom prst="ellipse">
                <a:avLst/>
              </a:prstGeom>
              <a:noFill/>
              <a:ln>
                <a:solidFill>
                  <a:srgbClr val="4360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811073" y="1717229"/>
                <a:ext cx="1505321" cy="1505322"/>
              </a:xfrm>
              <a:prstGeom prst="ellipse">
                <a:avLst/>
              </a:prstGeom>
              <a:noFill/>
              <a:ln>
                <a:solidFill>
                  <a:srgbClr val="4360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2" name="Straight Connector 101"/>
          <p:cNvCxnSpPr/>
          <p:nvPr userDrawn="1"/>
        </p:nvCxnSpPr>
        <p:spPr>
          <a:xfrm flipH="1">
            <a:off x="7984224" y="2441268"/>
            <a:ext cx="1" cy="556363"/>
          </a:xfrm>
          <a:prstGeom prst="line">
            <a:avLst/>
          </a:prstGeom>
          <a:ln w="12700">
            <a:solidFill>
              <a:srgbClr val="436078"/>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userDrawn="1"/>
        </p:nvSpPr>
        <p:spPr>
          <a:xfrm>
            <a:off x="7431403" y="3701733"/>
            <a:ext cx="1109656" cy="461665"/>
          </a:xfrm>
          <a:prstGeom prst="rect">
            <a:avLst/>
          </a:prstGeom>
          <a:noFill/>
        </p:spPr>
        <p:txBody>
          <a:bodyPr wrap="square" rtlCol="0">
            <a:spAutoFit/>
          </a:bodyPr>
          <a:lstStyle/>
          <a:p>
            <a:pPr algn="ctr"/>
            <a:r>
              <a:rPr lang="en-US" sz="2400">
                <a:solidFill>
                  <a:srgbClr val="436078"/>
                </a:solidFill>
                <a:latin typeface="Arial" panose="020B0604020202020204" pitchFamily="34" charset="0"/>
                <a:cs typeface="Arial" panose="020B0604020202020204" pitchFamily="34" charset="0"/>
              </a:rPr>
              <a:t>2012</a:t>
            </a:r>
          </a:p>
        </p:txBody>
      </p:sp>
      <p:grpSp>
        <p:nvGrpSpPr>
          <p:cNvPr id="104" name="Group 103"/>
          <p:cNvGrpSpPr/>
          <p:nvPr userDrawn="1"/>
        </p:nvGrpSpPr>
        <p:grpSpPr>
          <a:xfrm flipH="1">
            <a:off x="9870557" y="2999976"/>
            <a:ext cx="768568" cy="776913"/>
            <a:chOff x="639526" y="1717229"/>
            <a:chExt cx="1676868" cy="1695075"/>
          </a:xfrm>
        </p:grpSpPr>
        <p:grpSp>
          <p:nvGrpSpPr>
            <p:cNvPr id="105" name="Group 104"/>
            <p:cNvGrpSpPr/>
            <p:nvPr/>
          </p:nvGrpSpPr>
          <p:grpSpPr>
            <a:xfrm>
              <a:off x="639526" y="2491065"/>
              <a:ext cx="984503" cy="921239"/>
              <a:chOff x="3802838" y="2771406"/>
              <a:chExt cx="984503" cy="921239"/>
            </a:xfrm>
          </p:grpSpPr>
          <p:sp>
            <p:nvSpPr>
              <p:cNvPr id="110" name="Freeform 109"/>
              <p:cNvSpPr/>
              <p:nvPr/>
            </p:nvSpPr>
            <p:spPr>
              <a:xfrm>
                <a:off x="3818078" y="2787416"/>
                <a:ext cx="944210" cy="890260"/>
              </a:xfrm>
              <a:custGeom>
                <a:avLst/>
                <a:gdLst>
                  <a:gd name="connsiteX0" fmla="*/ 0 w 944210"/>
                  <a:gd name="connsiteY0" fmla="*/ 0 h 890260"/>
                  <a:gd name="connsiteX1" fmla="*/ 944210 w 944210"/>
                  <a:gd name="connsiteY1" fmla="*/ 0 h 890260"/>
                  <a:gd name="connsiteX2" fmla="*/ 944210 w 944210"/>
                  <a:gd name="connsiteY2" fmla="*/ 890260 h 890260"/>
                  <a:gd name="connsiteX3" fmla="*/ 853353 w 944210"/>
                  <a:gd name="connsiteY3" fmla="*/ 885958 h 890260"/>
                  <a:gd name="connsiteX4" fmla="*/ 2021 w 944210"/>
                  <a:gd name="connsiteY4" fmla="*/ 40014 h 890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210" h="890260">
                    <a:moveTo>
                      <a:pt x="0" y="0"/>
                    </a:moveTo>
                    <a:lnTo>
                      <a:pt x="944210" y="0"/>
                    </a:lnTo>
                    <a:lnTo>
                      <a:pt x="944210" y="890260"/>
                    </a:lnTo>
                    <a:lnTo>
                      <a:pt x="853353" y="885958"/>
                    </a:lnTo>
                    <a:cubicBezTo>
                      <a:pt x="404815" y="843266"/>
                      <a:pt x="47490" y="487737"/>
                      <a:pt x="2021" y="40014"/>
                    </a:cubicBezTo>
                    <a:close/>
                  </a:path>
                </a:pathLst>
              </a:custGeom>
              <a:solidFill>
                <a:schemeClr val="bg1"/>
              </a:solidFill>
              <a:ln>
                <a:solidFill>
                  <a:srgbClr val="00BB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Isosceles Triangle 25"/>
              <p:cNvSpPr/>
              <p:nvPr/>
            </p:nvSpPr>
            <p:spPr>
              <a:xfrm>
                <a:off x="3802838" y="2771406"/>
                <a:ext cx="984503" cy="921239"/>
              </a:xfrm>
              <a:custGeom>
                <a:avLst/>
                <a:gdLst>
                  <a:gd name="connsiteX0" fmla="*/ 0 w 1524000"/>
                  <a:gd name="connsiteY0" fmla="*/ 772650 h 772650"/>
                  <a:gd name="connsiteX1" fmla="*/ 762000 w 1524000"/>
                  <a:gd name="connsiteY1" fmla="*/ 0 h 772650"/>
                  <a:gd name="connsiteX2" fmla="*/ 1524000 w 1524000"/>
                  <a:gd name="connsiteY2" fmla="*/ 772650 h 772650"/>
                  <a:gd name="connsiteX3" fmla="*/ 0 w 1524000"/>
                  <a:gd name="connsiteY3" fmla="*/ 772650 h 772650"/>
                  <a:gd name="connsiteX0" fmla="*/ 0 w 1524000"/>
                  <a:gd name="connsiteY0" fmla="*/ 0 h 774192"/>
                  <a:gd name="connsiteX1" fmla="*/ 762000 w 1524000"/>
                  <a:gd name="connsiteY1" fmla="*/ 1542 h 774192"/>
                  <a:gd name="connsiteX2" fmla="*/ 1524000 w 1524000"/>
                  <a:gd name="connsiteY2" fmla="*/ 774192 h 774192"/>
                  <a:gd name="connsiteX3" fmla="*/ 0 w 1524000"/>
                  <a:gd name="connsiteY3" fmla="*/ 0 h 774192"/>
                  <a:gd name="connsiteX0" fmla="*/ 0 w 957072"/>
                  <a:gd name="connsiteY0" fmla="*/ 0 h 908304"/>
                  <a:gd name="connsiteX1" fmla="*/ 762000 w 957072"/>
                  <a:gd name="connsiteY1" fmla="*/ 1542 h 908304"/>
                  <a:gd name="connsiteX2" fmla="*/ 957072 w 957072"/>
                  <a:gd name="connsiteY2" fmla="*/ 908304 h 908304"/>
                  <a:gd name="connsiteX3" fmla="*/ 0 w 957072"/>
                  <a:gd name="connsiteY3" fmla="*/ 0 h 908304"/>
                  <a:gd name="connsiteX0" fmla="*/ 0 w 957072"/>
                  <a:gd name="connsiteY0" fmla="*/ 16746 h 925050"/>
                  <a:gd name="connsiteX1" fmla="*/ 957072 w 957072"/>
                  <a:gd name="connsiteY1" fmla="*/ 0 h 925050"/>
                  <a:gd name="connsiteX2" fmla="*/ 957072 w 957072"/>
                  <a:gd name="connsiteY2" fmla="*/ 925050 h 925050"/>
                  <a:gd name="connsiteX3" fmla="*/ 0 w 957072"/>
                  <a:gd name="connsiteY3" fmla="*/ 16746 h 925050"/>
                  <a:gd name="connsiteX0" fmla="*/ 0 w 969264"/>
                  <a:gd name="connsiteY0" fmla="*/ 10650 h 925050"/>
                  <a:gd name="connsiteX1" fmla="*/ 969264 w 969264"/>
                  <a:gd name="connsiteY1" fmla="*/ 0 h 925050"/>
                  <a:gd name="connsiteX2" fmla="*/ 969264 w 969264"/>
                  <a:gd name="connsiteY2" fmla="*/ 925050 h 925050"/>
                  <a:gd name="connsiteX3" fmla="*/ 0 w 969264"/>
                  <a:gd name="connsiteY3" fmla="*/ 10650 h 925050"/>
                  <a:gd name="connsiteX0" fmla="*/ 0 w 1014983"/>
                  <a:gd name="connsiteY0" fmla="*/ 0 h 970769"/>
                  <a:gd name="connsiteX1" fmla="*/ 1014983 w 1014983"/>
                  <a:gd name="connsiteY1" fmla="*/ 45719 h 970769"/>
                  <a:gd name="connsiteX2" fmla="*/ 1014983 w 1014983"/>
                  <a:gd name="connsiteY2" fmla="*/ 970769 h 970769"/>
                  <a:gd name="connsiteX3" fmla="*/ 0 w 1014983"/>
                  <a:gd name="connsiteY3" fmla="*/ 0 h 970769"/>
                  <a:gd name="connsiteX0" fmla="*/ 0 w 984503"/>
                  <a:gd name="connsiteY0" fmla="*/ 0 h 928859"/>
                  <a:gd name="connsiteX1" fmla="*/ 984503 w 984503"/>
                  <a:gd name="connsiteY1" fmla="*/ 3809 h 928859"/>
                  <a:gd name="connsiteX2" fmla="*/ 984503 w 984503"/>
                  <a:gd name="connsiteY2" fmla="*/ 928859 h 928859"/>
                  <a:gd name="connsiteX3" fmla="*/ 0 w 984503"/>
                  <a:gd name="connsiteY3" fmla="*/ 0 h 928859"/>
                  <a:gd name="connsiteX0" fmla="*/ 0 w 1005458"/>
                  <a:gd name="connsiteY0" fmla="*/ 0 h 915524"/>
                  <a:gd name="connsiteX1" fmla="*/ 984503 w 1005458"/>
                  <a:gd name="connsiteY1" fmla="*/ 3809 h 915524"/>
                  <a:gd name="connsiteX2" fmla="*/ 1005458 w 1005458"/>
                  <a:gd name="connsiteY2" fmla="*/ 915524 h 915524"/>
                  <a:gd name="connsiteX3" fmla="*/ 0 w 1005458"/>
                  <a:gd name="connsiteY3" fmla="*/ 0 h 915524"/>
                  <a:gd name="connsiteX0" fmla="*/ 0 w 984503"/>
                  <a:gd name="connsiteY0" fmla="*/ 0 h 921239"/>
                  <a:gd name="connsiteX1" fmla="*/ 984503 w 984503"/>
                  <a:gd name="connsiteY1" fmla="*/ 3809 h 921239"/>
                  <a:gd name="connsiteX2" fmla="*/ 976883 w 984503"/>
                  <a:gd name="connsiteY2" fmla="*/ 921239 h 921239"/>
                  <a:gd name="connsiteX3" fmla="*/ 0 w 984503"/>
                  <a:gd name="connsiteY3" fmla="*/ 0 h 921239"/>
                </a:gdLst>
                <a:ahLst/>
                <a:cxnLst>
                  <a:cxn ang="0">
                    <a:pos x="connsiteX0" y="connsiteY0"/>
                  </a:cxn>
                  <a:cxn ang="0">
                    <a:pos x="connsiteX1" y="connsiteY1"/>
                  </a:cxn>
                  <a:cxn ang="0">
                    <a:pos x="connsiteX2" y="connsiteY2"/>
                  </a:cxn>
                  <a:cxn ang="0">
                    <a:pos x="connsiteX3" y="connsiteY3"/>
                  </a:cxn>
                </a:cxnLst>
                <a:rect l="l" t="t" r="r" b="b"/>
                <a:pathLst>
                  <a:path w="984503" h="921239">
                    <a:moveTo>
                      <a:pt x="0" y="0"/>
                    </a:moveTo>
                    <a:lnTo>
                      <a:pt x="984503" y="3809"/>
                    </a:lnTo>
                    <a:lnTo>
                      <a:pt x="976883" y="92123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p:cNvGrpSpPr/>
            <p:nvPr/>
          </p:nvGrpSpPr>
          <p:grpSpPr>
            <a:xfrm>
              <a:off x="811073" y="1717229"/>
              <a:ext cx="1505321" cy="1505322"/>
              <a:chOff x="811073" y="1717229"/>
              <a:chExt cx="1505321" cy="1505322"/>
            </a:xfrm>
          </p:grpSpPr>
          <p:sp>
            <p:nvSpPr>
              <p:cNvPr id="107" name="Oval 106"/>
              <p:cNvSpPr/>
              <p:nvPr/>
            </p:nvSpPr>
            <p:spPr>
              <a:xfrm>
                <a:off x="1131778" y="2037934"/>
                <a:ext cx="863911" cy="863912"/>
              </a:xfrm>
              <a:prstGeom prst="ellipse">
                <a:avLst/>
              </a:prstGeom>
              <a:solidFill>
                <a:srgbClr val="00B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977743" y="1883899"/>
                <a:ext cx="1171979" cy="1171979"/>
              </a:xfrm>
              <a:prstGeom prst="ellipse">
                <a:avLst/>
              </a:prstGeom>
              <a:noFill/>
              <a:ln>
                <a:solidFill>
                  <a:srgbClr val="00BB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811073" y="1717229"/>
                <a:ext cx="1505321" cy="1505322"/>
              </a:xfrm>
              <a:prstGeom prst="ellipse">
                <a:avLst/>
              </a:prstGeom>
              <a:noFill/>
              <a:ln>
                <a:solidFill>
                  <a:srgbClr val="00BB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2" name="TextBox 111"/>
          <p:cNvSpPr txBox="1"/>
          <p:nvPr userDrawn="1"/>
        </p:nvSpPr>
        <p:spPr>
          <a:xfrm>
            <a:off x="9660735" y="2546054"/>
            <a:ext cx="1109656" cy="461665"/>
          </a:xfrm>
          <a:prstGeom prst="rect">
            <a:avLst/>
          </a:prstGeom>
          <a:noFill/>
        </p:spPr>
        <p:txBody>
          <a:bodyPr wrap="square" rtlCol="0">
            <a:spAutoFit/>
          </a:bodyPr>
          <a:lstStyle/>
          <a:p>
            <a:pPr algn="ctr"/>
            <a:r>
              <a:rPr lang="en-US" sz="2400">
                <a:solidFill>
                  <a:srgbClr val="00BBE3"/>
                </a:solidFill>
                <a:latin typeface="Arial" panose="020B0604020202020204" pitchFamily="34" charset="0"/>
                <a:cs typeface="Arial" panose="020B0604020202020204" pitchFamily="34" charset="0"/>
              </a:rPr>
              <a:t>2018</a:t>
            </a:r>
          </a:p>
        </p:txBody>
      </p:sp>
      <p:cxnSp>
        <p:nvCxnSpPr>
          <p:cNvPr id="113" name="Straight Connector 112"/>
          <p:cNvCxnSpPr/>
          <p:nvPr userDrawn="1"/>
        </p:nvCxnSpPr>
        <p:spPr>
          <a:xfrm flipH="1">
            <a:off x="10215527" y="3675083"/>
            <a:ext cx="1" cy="556363"/>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481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ny Overview">
    <p:spTree>
      <p:nvGrpSpPr>
        <p:cNvPr id="1" name=""/>
        <p:cNvGrpSpPr/>
        <p:nvPr/>
      </p:nvGrpSpPr>
      <p:grpSpPr>
        <a:xfrm>
          <a:off x="0" y="0"/>
          <a:ext cx="0" cy="0"/>
          <a:chOff x="0" y="0"/>
          <a:chExt cx="0" cy="0"/>
        </a:xfrm>
      </p:grpSpPr>
      <p:sp>
        <p:nvSpPr>
          <p:cNvPr id="145" name="Rectangle 144"/>
          <p:cNvSpPr/>
          <p:nvPr userDrawn="1"/>
        </p:nvSpPr>
        <p:spPr>
          <a:xfrm>
            <a:off x="64402" y="4024342"/>
            <a:ext cx="12053006" cy="571980"/>
          </a:xfrm>
          <a:prstGeom prst="rect">
            <a:avLst/>
          </a:prstGeom>
          <a:solidFill>
            <a:srgbClr val="00BBE3">
              <a:alpha val="80000"/>
            </a:srgbClr>
          </a:solid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a:extLst>
              <a:ext uri="{FF2B5EF4-FFF2-40B4-BE49-F238E27FC236}">
                <a16:creationId xmlns:a16="http://schemas.microsoft.com/office/drawing/2014/main" id="{6AC5AA10-ACAB-4B17-AAAD-D4B16A6ACE49}"/>
              </a:ext>
            </a:extLst>
          </p:cNvPr>
          <p:cNvSpPr txBox="1"/>
          <p:nvPr userDrawn="1"/>
        </p:nvSpPr>
        <p:spPr>
          <a:xfrm>
            <a:off x="395845" y="4140138"/>
            <a:ext cx="11400311" cy="369332"/>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Arial" panose="020B0604020202020204"/>
                <a:ea typeface="+mn-ea"/>
                <a:cs typeface="+mn-cs"/>
              </a:rPr>
              <a:t>Role Based Solutions – CFO, CMO, CSO, CPO, CIO, COO, CDO</a:t>
            </a:r>
          </a:p>
        </p:txBody>
      </p:sp>
      <p:sp>
        <p:nvSpPr>
          <p:cNvPr id="5" name="Rectangle 4"/>
          <p:cNvSpPr/>
          <p:nvPr userDrawn="1"/>
        </p:nvSpPr>
        <p:spPr>
          <a:xfrm>
            <a:off x="64403" y="3356662"/>
            <a:ext cx="12053006" cy="571980"/>
          </a:xfrm>
          <a:prstGeom prst="rect">
            <a:avLst/>
          </a:prstGeom>
          <a:solidFill>
            <a:srgbClr val="436078">
              <a:alpha val="80000"/>
            </a:srgbClr>
          </a:solid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ectangle 143"/>
          <p:cNvSpPr/>
          <p:nvPr userDrawn="1"/>
        </p:nvSpPr>
        <p:spPr>
          <a:xfrm>
            <a:off x="10108263" y="2142259"/>
            <a:ext cx="2009145" cy="1085130"/>
          </a:xfrm>
          <a:prstGeom prst="rect">
            <a:avLst/>
          </a:prstGeom>
          <a:solidFill>
            <a:srgbClr val="00BBE3">
              <a:alpha val="60000"/>
            </a:srgbClr>
          </a:solid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ectangle 142"/>
          <p:cNvSpPr/>
          <p:nvPr userDrawn="1"/>
        </p:nvSpPr>
        <p:spPr>
          <a:xfrm>
            <a:off x="8099118" y="2142259"/>
            <a:ext cx="2009145" cy="1085130"/>
          </a:xfrm>
          <a:prstGeom prst="rect">
            <a:avLst/>
          </a:prstGeom>
          <a:solidFill>
            <a:srgbClr val="00BBE3">
              <a:alpha val="60000"/>
            </a:srgbClr>
          </a:solid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Rectangle 141"/>
          <p:cNvSpPr/>
          <p:nvPr userDrawn="1"/>
        </p:nvSpPr>
        <p:spPr>
          <a:xfrm>
            <a:off x="6100994" y="2142259"/>
            <a:ext cx="2009145" cy="1085130"/>
          </a:xfrm>
          <a:prstGeom prst="rect">
            <a:avLst/>
          </a:prstGeom>
          <a:solidFill>
            <a:srgbClr val="00BBE3">
              <a:alpha val="60000"/>
            </a:srgbClr>
          </a:solid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userDrawn="1"/>
        </p:nvSpPr>
        <p:spPr>
          <a:xfrm>
            <a:off x="4100636" y="2142259"/>
            <a:ext cx="2009145" cy="1085130"/>
          </a:xfrm>
          <a:prstGeom prst="rect">
            <a:avLst/>
          </a:prstGeom>
          <a:solidFill>
            <a:srgbClr val="00BBE3">
              <a:alpha val="60000"/>
            </a:srgbClr>
          </a:solid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userDrawn="1"/>
        </p:nvSpPr>
        <p:spPr>
          <a:xfrm>
            <a:off x="2091491" y="2142259"/>
            <a:ext cx="2009145" cy="1085130"/>
          </a:xfrm>
          <a:prstGeom prst="rect">
            <a:avLst/>
          </a:prstGeom>
          <a:solidFill>
            <a:srgbClr val="00BBE3">
              <a:alpha val="60000"/>
            </a:srgbClr>
          </a:solid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userDrawn="1"/>
        </p:nvSpPr>
        <p:spPr>
          <a:xfrm>
            <a:off x="72189" y="2142259"/>
            <a:ext cx="2009145" cy="1085130"/>
          </a:xfrm>
          <a:prstGeom prst="rect">
            <a:avLst/>
          </a:prstGeom>
          <a:solidFill>
            <a:srgbClr val="00BBE3">
              <a:alpha val="60000"/>
            </a:srgbClr>
          </a:solid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userDrawn="1"/>
        </p:nvSpPr>
        <p:spPr>
          <a:xfrm>
            <a:off x="64402" y="1386041"/>
            <a:ext cx="12053006" cy="656178"/>
          </a:xfrm>
          <a:prstGeom prst="rect">
            <a:avLst/>
          </a:prstGeom>
          <a:solidFill>
            <a:srgbClr val="436078"/>
          </a:solid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rgbClr val="436078"/>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rgbClr val="436078"/>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pic>
        <p:nvPicPr>
          <p:cNvPr id="15" name="Picture 14" descr="A picture containing object&#10;&#10;Description generated with very high confidence">
            <a:extLst>
              <a:ext uri="{FF2B5EF4-FFF2-40B4-BE49-F238E27FC236}">
                <a16:creationId xmlns:a16="http://schemas.microsoft.com/office/drawing/2014/main" id="{3CEB5646-01AE-413A-B8AE-C4A4874093E4}"/>
              </a:ext>
            </a:extLst>
          </p:cNvPr>
          <p:cNvPicPr>
            <a:picLocks noChangeAspect="1"/>
          </p:cNvPicPr>
          <p:nvPr userDrawn="1"/>
        </p:nvPicPr>
        <p:blipFill>
          <a:blip r:embed="rId2"/>
          <a:stretch>
            <a:fillRect/>
          </a:stretch>
        </p:blipFill>
        <p:spPr>
          <a:xfrm>
            <a:off x="8696108" y="161530"/>
            <a:ext cx="3223101" cy="895306"/>
          </a:xfrm>
          <a:prstGeom prst="rect">
            <a:avLst/>
          </a:prstGeom>
        </p:spPr>
      </p:pic>
      <p:sp>
        <p:nvSpPr>
          <p:cNvPr id="4" name="TextBox 3"/>
          <p:cNvSpPr txBox="1"/>
          <p:nvPr userDrawn="1"/>
        </p:nvSpPr>
        <p:spPr>
          <a:xfrm>
            <a:off x="533978" y="352655"/>
            <a:ext cx="5085772" cy="584775"/>
          </a:xfrm>
          <a:prstGeom prst="rect">
            <a:avLst/>
          </a:prstGeom>
          <a:noFill/>
        </p:spPr>
        <p:txBody>
          <a:bodyPr wrap="square" rtlCol="0">
            <a:spAutoFit/>
          </a:bodyPr>
          <a:lstStyle/>
          <a:p>
            <a:r>
              <a:rPr lang="en-US" sz="3200">
                <a:solidFill>
                  <a:srgbClr val="436078"/>
                </a:solidFill>
              </a:rPr>
              <a:t>Overview of the business</a:t>
            </a:r>
          </a:p>
        </p:txBody>
      </p:sp>
      <p:sp>
        <p:nvSpPr>
          <p:cNvPr id="114" name="Rectangle 113">
            <a:extLst>
              <a:ext uri="{FF2B5EF4-FFF2-40B4-BE49-F238E27FC236}">
                <a16:creationId xmlns:a16="http://schemas.microsoft.com/office/drawing/2014/main" id="{C63F3A5E-CC80-4ECD-9A88-36EE384EDA08}"/>
              </a:ext>
            </a:extLst>
          </p:cNvPr>
          <p:cNvSpPr/>
          <p:nvPr userDrawn="1"/>
        </p:nvSpPr>
        <p:spPr>
          <a:xfrm>
            <a:off x="98134" y="2177987"/>
            <a:ext cx="1841685" cy="1096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rial" panose="020B0604020202020204"/>
                <a:ea typeface="+mn-ea"/>
                <a:cs typeface="+mn-cs"/>
              </a:rPr>
              <a:t>Data,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rial" panose="020B0604020202020204"/>
                <a:ea typeface="+mn-ea"/>
                <a:cs typeface="+mn-cs"/>
              </a:rPr>
              <a:t>Planning and Analytics</a:t>
            </a:r>
          </a:p>
        </p:txBody>
      </p:sp>
      <p:sp>
        <p:nvSpPr>
          <p:cNvPr id="115" name="Rectangle 114">
            <a:extLst>
              <a:ext uri="{FF2B5EF4-FFF2-40B4-BE49-F238E27FC236}">
                <a16:creationId xmlns:a16="http://schemas.microsoft.com/office/drawing/2014/main" id="{E4DCF004-082E-474F-B1C2-60E5D249BEC2}"/>
              </a:ext>
            </a:extLst>
          </p:cNvPr>
          <p:cNvSpPr/>
          <p:nvPr userDrawn="1"/>
        </p:nvSpPr>
        <p:spPr>
          <a:xfrm>
            <a:off x="2123639" y="2187463"/>
            <a:ext cx="1632954" cy="1013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rial" panose="020B0604020202020204"/>
                <a:ea typeface="+mn-ea"/>
                <a:cs typeface="+mn-cs"/>
              </a:rPr>
              <a:t>Customer Engagement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16" name="Rectangle 115">
            <a:extLst>
              <a:ext uri="{FF2B5EF4-FFF2-40B4-BE49-F238E27FC236}">
                <a16:creationId xmlns:a16="http://schemas.microsoft.com/office/drawing/2014/main" id="{AF0645DD-722B-4505-9C11-A893AB5DEE31}"/>
              </a:ext>
            </a:extLst>
          </p:cNvPr>
          <p:cNvSpPr/>
          <p:nvPr userDrawn="1"/>
        </p:nvSpPr>
        <p:spPr>
          <a:xfrm>
            <a:off x="4127367" y="2177987"/>
            <a:ext cx="1841686" cy="1013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rial" panose="020B0604020202020204"/>
                <a:ea typeface="+mn-ea"/>
                <a:cs typeface="+mn-cs"/>
              </a:rPr>
              <a:t>Digital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rial" panose="020B0604020202020204"/>
                <a:ea typeface="+mn-ea"/>
                <a:cs typeface="+mn-cs"/>
              </a:rPr>
              <a:t>Workplace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17" name="Rectangle 116">
            <a:extLst>
              <a:ext uri="{FF2B5EF4-FFF2-40B4-BE49-F238E27FC236}">
                <a16:creationId xmlns:a16="http://schemas.microsoft.com/office/drawing/2014/main" id="{EF1ECAC0-1884-453F-9FE5-5BA33D0DDE62}"/>
              </a:ext>
            </a:extLst>
          </p:cNvPr>
          <p:cNvSpPr/>
          <p:nvPr userDrawn="1"/>
        </p:nvSpPr>
        <p:spPr>
          <a:xfrm>
            <a:off x="6119359" y="2194731"/>
            <a:ext cx="1872330" cy="1013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rial" panose="020B0604020202020204"/>
                <a:ea typeface="+mn-ea"/>
                <a:cs typeface="+mn-cs"/>
              </a:rPr>
              <a:t>Dynamic Operations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21" name="TextBox 120">
            <a:extLst>
              <a:ext uri="{FF2B5EF4-FFF2-40B4-BE49-F238E27FC236}">
                <a16:creationId xmlns:a16="http://schemas.microsoft.com/office/drawing/2014/main" id="{11D77D3D-3DF5-4EC5-BC10-5D4716185EB5}"/>
              </a:ext>
            </a:extLst>
          </p:cNvPr>
          <p:cNvSpPr txBox="1"/>
          <p:nvPr userDrawn="1"/>
        </p:nvSpPr>
        <p:spPr>
          <a:xfrm>
            <a:off x="2957745" y="1464885"/>
            <a:ext cx="6004849"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Arial" panose="020B0604020202020204"/>
                <a:ea typeface="+mn-ea"/>
                <a:cs typeface="+mn-cs"/>
              </a:rPr>
              <a:t>Digital Transformation Advisory by Industry</a:t>
            </a:r>
          </a:p>
        </p:txBody>
      </p:sp>
      <p:sp>
        <p:nvSpPr>
          <p:cNvPr id="123" name="Rectangle 122">
            <a:extLst>
              <a:ext uri="{FF2B5EF4-FFF2-40B4-BE49-F238E27FC236}">
                <a16:creationId xmlns:a16="http://schemas.microsoft.com/office/drawing/2014/main" id="{EB876B60-90D5-4B2A-8F6B-3E01A1D32131}"/>
              </a:ext>
            </a:extLst>
          </p:cNvPr>
          <p:cNvSpPr/>
          <p:nvPr userDrawn="1"/>
        </p:nvSpPr>
        <p:spPr>
          <a:xfrm>
            <a:off x="8136870" y="2183192"/>
            <a:ext cx="1939911" cy="10179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rial" panose="020B0604020202020204"/>
                <a:ea typeface="+mn-ea"/>
                <a:cs typeface="+mn-cs"/>
              </a:rPr>
              <a:t>Apps and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rial" panose="020B0604020202020204"/>
                <a:ea typeface="+mn-ea"/>
                <a:cs typeface="+mn-cs"/>
              </a:rPr>
              <a:t>Infrastructure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panose="020B0604020202020204"/>
              <a:ea typeface="+mn-ea"/>
              <a:cs typeface="+mn-cs"/>
            </a:endParaRPr>
          </a:p>
        </p:txBody>
      </p:sp>
      <p:pic>
        <p:nvPicPr>
          <p:cNvPr id="124" name="Picture 123">
            <a:extLst>
              <a:ext uri="{FF2B5EF4-FFF2-40B4-BE49-F238E27FC236}">
                <a16:creationId xmlns:a16="http://schemas.microsoft.com/office/drawing/2014/main" id="{7703BFDB-C634-4FFC-BC7E-66E8A4A2689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30341" y="4940562"/>
            <a:ext cx="1778036" cy="1101914"/>
          </a:xfrm>
          <a:prstGeom prst="rect">
            <a:avLst/>
          </a:prstGeom>
        </p:spPr>
      </p:pic>
      <p:pic>
        <p:nvPicPr>
          <p:cNvPr id="125" name="Picture 124">
            <a:extLst>
              <a:ext uri="{FF2B5EF4-FFF2-40B4-BE49-F238E27FC236}">
                <a16:creationId xmlns:a16="http://schemas.microsoft.com/office/drawing/2014/main" id="{68CCF1C7-7B7D-4465-96F0-09F631570A0C}"/>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rcRect l="10321" t="18175" r="12794" b="17948"/>
          <a:stretch/>
        </p:blipFill>
        <p:spPr>
          <a:xfrm>
            <a:off x="9396576" y="4972828"/>
            <a:ext cx="2382933" cy="1113638"/>
          </a:xfrm>
          <a:prstGeom prst="rect">
            <a:avLst/>
          </a:prstGeom>
        </p:spPr>
      </p:pic>
      <p:pic>
        <p:nvPicPr>
          <p:cNvPr id="126" name="Picture 125">
            <a:extLst>
              <a:ext uri="{FF2B5EF4-FFF2-40B4-BE49-F238E27FC236}">
                <a16:creationId xmlns:a16="http://schemas.microsoft.com/office/drawing/2014/main" id="{0284FE9C-52BE-4830-BD3D-30893059470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43397" y="4927972"/>
            <a:ext cx="2254190" cy="1127095"/>
          </a:xfrm>
          <a:prstGeom prst="rect">
            <a:avLst/>
          </a:prstGeom>
        </p:spPr>
      </p:pic>
      <p:sp>
        <p:nvSpPr>
          <p:cNvPr id="129" name="TextBox 128">
            <a:extLst>
              <a:ext uri="{FF2B5EF4-FFF2-40B4-BE49-F238E27FC236}">
                <a16:creationId xmlns:a16="http://schemas.microsoft.com/office/drawing/2014/main" id="{6AC5AA10-ACAB-4B17-AAAD-D4B16A6ACE49}"/>
              </a:ext>
            </a:extLst>
          </p:cNvPr>
          <p:cNvSpPr txBox="1"/>
          <p:nvPr userDrawn="1"/>
        </p:nvSpPr>
        <p:spPr>
          <a:xfrm>
            <a:off x="395845" y="3452362"/>
            <a:ext cx="11400311" cy="369332"/>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Arial" panose="020B0604020202020204"/>
                <a:ea typeface="+mn-ea"/>
                <a:cs typeface="+mn-cs"/>
              </a:rPr>
              <a:t>Technology Solutions - Cognitive Computing, Artificial Intelligence, Bots and Dev</a:t>
            </a:r>
          </a:p>
        </p:txBody>
      </p:sp>
      <p:pic>
        <p:nvPicPr>
          <p:cNvPr id="130" name="Picture 2" descr="Image result for handshake icon png">
            <a:extLst>
              <a:ext uri="{FF2B5EF4-FFF2-40B4-BE49-F238E27FC236}">
                <a16:creationId xmlns:a16="http://schemas.microsoft.com/office/drawing/2014/main" id="{0531F3DA-A26E-41BE-ABE0-CFDD3C214B9D}"/>
              </a:ext>
            </a:extLst>
          </p:cNvPr>
          <p:cNvPicPr>
            <a:picLocks noChangeAspect="1" noChangeArrowheads="1"/>
          </p:cNvPicPr>
          <p:nvPr userDrawn="1"/>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536140" y="2771614"/>
            <a:ext cx="452338" cy="452338"/>
          </a:xfrm>
          <a:prstGeom prst="rect">
            <a:avLst/>
          </a:prstGeom>
          <a:ln>
            <a:noFill/>
          </a:ln>
          <a:effectLst>
            <a:outerShdw blurRad="38100" dist="50800" dir="2700000" algn="tl" rotWithShape="0">
              <a:srgbClr val="333333">
                <a:alpha val="50000"/>
              </a:srgbClr>
            </a:outerShdw>
          </a:effectLst>
          <a:extLst>
            <a:ext uri="{909E8E84-426E-40DD-AFC4-6F175D3DCCD1}">
              <a14:hiddenFill xmlns:a14="http://schemas.microsoft.com/office/drawing/2010/main">
                <a:solidFill>
                  <a:srgbClr val="FFFFFF"/>
                </a:solidFill>
              </a14:hiddenFill>
            </a:ext>
          </a:extLst>
        </p:spPr>
      </p:pic>
      <p:pic>
        <p:nvPicPr>
          <p:cNvPr id="131" name="Picture 4" descr="Image result for laptop icon png">
            <a:extLst>
              <a:ext uri="{FF2B5EF4-FFF2-40B4-BE49-F238E27FC236}">
                <a16:creationId xmlns:a16="http://schemas.microsoft.com/office/drawing/2014/main" id="{FBE07565-912F-4671-BD70-89969B4F29E1}"/>
              </a:ext>
            </a:extLst>
          </p:cNvPr>
          <p:cNvPicPr>
            <a:picLocks noChangeAspect="1" noChangeArrowheads="1"/>
          </p:cNvPicPr>
          <p:nvPr userDrawn="1"/>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545284" y="2766186"/>
            <a:ext cx="433119" cy="433119"/>
          </a:xfrm>
          <a:prstGeom prst="rect">
            <a:avLst/>
          </a:prstGeom>
          <a:ln>
            <a:noFill/>
          </a:ln>
          <a:effectLst>
            <a:outerShdw blurRad="38100" dist="63500" dir="2700000" algn="tl" rotWithShape="0">
              <a:srgbClr val="333333">
                <a:alpha val="50000"/>
              </a:srgbClr>
            </a:outerShdw>
          </a:effectLst>
          <a:extLst>
            <a:ext uri="{909E8E84-426E-40DD-AFC4-6F175D3DCCD1}">
              <a14:hiddenFill xmlns:a14="http://schemas.microsoft.com/office/drawing/2010/main">
                <a:solidFill>
                  <a:srgbClr val="FFFFFF"/>
                </a:solidFill>
              </a14:hiddenFill>
            </a:ext>
          </a:extLst>
        </p:spPr>
      </p:pic>
      <p:pic>
        <p:nvPicPr>
          <p:cNvPr id="132" name="Picture 131">
            <a:extLst>
              <a:ext uri="{FF2B5EF4-FFF2-40B4-BE49-F238E27FC236}">
                <a16:creationId xmlns:a16="http://schemas.microsoft.com/office/drawing/2014/main" id="{FAE6D719-0A41-4E58-96F7-A53EE7FF18DE}"/>
              </a:ext>
            </a:extLst>
          </p:cNvPr>
          <p:cNvPicPr>
            <a:picLocks noChangeAspect="1"/>
          </p:cNvPicPr>
          <p:nvPr userDrawn="1"/>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603019" y="2783558"/>
            <a:ext cx="382652" cy="382652"/>
          </a:xfrm>
          <a:prstGeom prst="rect">
            <a:avLst/>
          </a:prstGeom>
          <a:ln>
            <a:noFill/>
          </a:ln>
          <a:effectLst>
            <a:outerShdw blurRad="38100" dist="63500" dir="2700000" algn="tl" rotWithShape="0">
              <a:srgbClr val="333333">
                <a:alpha val="50000"/>
              </a:srgbClr>
            </a:outerShdw>
          </a:effectLst>
        </p:spPr>
      </p:pic>
      <p:pic>
        <p:nvPicPr>
          <p:cNvPr id="133" name="Picture 8" descr="Image result for pie graph icon png">
            <a:extLst>
              <a:ext uri="{FF2B5EF4-FFF2-40B4-BE49-F238E27FC236}">
                <a16:creationId xmlns:a16="http://schemas.microsoft.com/office/drawing/2014/main" id="{209AE54B-F5E2-4796-9562-C58B4784E42F}"/>
              </a:ext>
            </a:extLst>
          </p:cNvPr>
          <p:cNvPicPr>
            <a:picLocks noChangeAspect="1" noChangeArrowheads="1"/>
          </p:cNvPicPr>
          <p:nvPr userDrawn="1"/>
        </p:nvPicPr>
        <p:blipFill>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47228" y="2814296"/>
            <a:ext cx="311609" cy="311609"/>
          </a:xfrm>
          <a:prstGeom prst="rect">
            <a:avLst/>
          </a:prstGeom>
          <a:ln>
            <a:noFill/>
          </a:ln>
          <a:effectLst>
            <a:outerShdw blurRad="38100" dist="63500" dir="2700000" algn="tl" rotWithShape="0">
              <a:srgbClr val="333333">
                <a:alpha val="50000"/>
              </a:srgbClr>
            </a:outerShdw>
          </a:effectLst>
          <a:extLst>
            <a:ext uri="{909E8E84-426E-40DD-AFC4-6F175D3DCCD1}">
              <a14:hiddenFill xmlns:a14="http://schemas.microsoft.com/office/drawing/2010/main">
                <a:solidFill>
                  <a:srgbClr val="FFFFFF"/>
                </a:solidFill>
              </a14:hiddenFill>
            </a:ext>
          </a:extLst>
        </p:spPr>
      </p:pic>
      <p:pic>
        <p:nvPicPr>
          <p:cNvPr id="134" name="Picture 133">
            <a:extLst>
              <a:ext uri="{FF2B5EF4-FFF2-40B4-BE49-F238E27FC236}">
                <a16:creationId xmlns:a16="http://schemas.microsoft.com/office/drawing/2014/main" id="{CBB9EF9C-328E-4A59-A46A-A6E82E228D84}"/>
              </a:ext>
            </a:extLst>
          </p:cNvPr>
          <p:cNvPicPr>
            <a:picLocks noChangeAspect="1"/>
          </p:cNvPicPr>
          <p:nvPr userDrawn="1"/>
        </p:nvPicPr>
        <p:blipFill>
          <a:blip r:embed="rId15" cstate="print">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51961" y="2786864"/>
            <a:ext cx="442299" cy="442299"/>
          </a:xfrm>
          <a:prstGeom prst="rect">
            <a:avLst/>
          </a:prstGeom>
          <a:ln>
            <a:noFill/>
          </a:ln>
          <a:effectLst>
            <a:outerShdw blurRad="38100" dist="50800" dir="3000000" algn="tl" rotWithShape="0">
              <a:srgbClr val="333333">
                <a:alpha val="50000"/>
              </a:srgbClr>
            </a:outerShdw>
          </a:effectLst>
        </p:spPr>
      </p:pic>
      <p:pic>
        <p:nvPicPr>
          <p:cNvPr id="135" name="Picture 134">
            <a:extLst>
              <a:ext uri="{FF2B5EF4-FFF2-40B4-BE49-F238E27FC236}">
                <a16:creationId xmlns:a16="http://schemas.microsoft.com/office/drawing/2014/main" id="{6A43F462-E538-40F7-ADC2-B4197EAE1E8A}"/>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2091491" y="4095510"/>
            <a:ext cx="470839" cy="470839"/>
          </a:xfrm>
          <a:prstGeom prst="rect">
            <a:avLst/>
          </a:prstGeom>
        </p:spPr>
      </p:pic>
      <p:sp>
        <p:nvSpPr>
          <p:cNvPr id="137" name="Rectangle 136">
            <a:extLst>
              <a:ext uri="{FF2B5EF4-FFF2-40B4-BE49-F238E27FC236}">
                <a16:creationId xmlns:a16="http://schemas.microsoft.com/office/drawing/2014/main" id="{EB876B60-90D5-4B2A-8F6B-3E01A1D32131}"/>
              </a:ext>
            </a:extLst>
          </p:cNvPr>
          <p:cNvSpPr/>
          <p:nvPr/>
        </p:nvSpPr>
        <p:spPr>
          <a:xfrm>
            <a:off x="10129316" y="2183192"/>
            <a:ext cx="1945589" cy="10255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rial" panose="020B0604020202020204"/>
                <a:ea typeface="+mn-ea"/>
                <a:cs typeface="+mn-cs"/>
              </a:rPr>
              <a:t>Licensing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rial" panose="020B0604020202020204"/>
                <a:ea typeface="+mn-ea"/>
                <a:cs typeface="+mn-cs"/>
              </a:rPr>
              <a:t>Solutions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rial" panose="020B0604020202020204"/>
                <a:ea typeface="+mn-ea"/>
                <a:cs typeface="+mn-cs"/>
              </a:rPr>
              <a:t>Provider</a:t>
            </a:r>
          </a:p>
        </p:txBody>
      </p:sp>
      <p:pic>
        <p:nvPicPr>
          <p:cNvPr id="138" name="Picture 13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601501" y="2793762"/>
            <a:ext cx="411048" cy="414102"/>
          </a:xfrm>
          <a:prstGeom prst="rect">
            <a:avLst/>
          </a:prstGeom>
          <a:noFill/>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3983839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DIVIDER 1">
    <p:bg>
      <p:bgPr>
        <a:solidFill>
          <a:srgbClr val="436078"/>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chemeClr val="bg1"/>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sp>
        <p:nvSpPr>
          <p:cNvPr id="12" name="Text Placeholder 2">
            <a:extLst>
              <a:ext uri="{FF2B5EF4-FFF2-40B4-BE49-F238E27FC236}">
                <a16:creationId xmlns:a16="http://schemas.microsoft.com/office/drawing/2014/main" id="{8E93E382-321D-3B47-846B-18607B7B3887}"/>
              </a:ext>
            </a:extLst>
          </p:cNvPr>
          <p:cNvSpPr>
            <a:spLocks noGrp="1"/>
          </p:cNvSpPr>
          <p:nvPr>
            <p:ph type="body" idx="13" hasCustomPrompt="1"/>
          </p:nvPr>
        </p:nvSpPr>
        <p:spPr>
          <a:xfrm>
            <a:off x="2104217" y="3429000"/>
            <a:ext cx="4945186" cy="638645"/>
          </a:xfrm>
        </p:spPr>
        <p:txBody>
          <a:bodyPr anchor="t">
            <a:noAutofit/>
          </a:bodyPr>
          <a:lstStyle>
            <a:lvl1pPr marL="0" indent="0" algn="l">
              <a:lnSpc>
                <a:spcPts val="4000"/>
              </a:lnSpc>
              <a:spcBef>
                <a:spcPts val="312"/>
              </a:spcBef>
              <a:buNone/>
              <a:defRPr sz="3900" b="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Title goes here</a:t>
            </a:r>
          </a:p>
        </p:txBody>
      </p:sp>
      <p:pic>
        <p:nvPicPr>
          <p:cNvPr id="17" name="Picture 16">
            <a:extLst>
              <a:ext uri="{FF2B5EF4-FFF2-40B4-BE49-F238E27FC236}">
                <a16:creationId xmlns:a16="http://schemas.microsoft.com/office/drawing/2014/main" id="{7C458D38-DC18-BA4D-A26C-293F601A6992}"/>
              </a:ext>
            </a:extLst>
          </p:cNvPr>
          <p:cNvPicPr>
            <a:picLocks noChangeAspect="1"/>
          </p:cNvPicPr>
          <p:nvPr userDrawn="1"/>
        </p:nvPicPr>
        <p:blipFill>
          <a:blip r:embed="rId2"/>
          <a:stretch>
            <a:fillRect/>
          </a:stretch>
        </p:blipFill>
        <p:spPr>
          <a:xfrm>
            <a:off x="2821642" y="1728130"/>
            <a:ext cx="3009900" cy="1663700"/>
          </a:xfrm>
          <a:prstGeom prst="rect">
            <a:avLst/>
          </a:prstGeom>
        </p:spPr>
      </p:pic>
      <p:sp>
        <p:nvSpPr>
          <p:cNvPr id="10" name="Text Placeholder 2">
            <a:extLst>
              <a:ext uri="{FF2B5EF4-FFF2-40B4-BE49-F238E27FC236}">
                <a16:creationId xmlns:a16="http://schemas.microsoft.com/office/drawing/2014/main" id="{B4316F3B-965C-8A4B-AA41-04BAAB643E02}"/>
              </a:ext>
            </a:extLst>
          </p:cNvPr>
          <p:cNvSpPr>
            <a:spLocks noGrp="1"/>
          </p:cNvSpPr>
          <p:nvPr>
            <p:ph type="body" idx="11" hasCustomPrompt="1"/>
          </p:nvPr>
        </p:nvSpPr>
        <p:spPr>
          <a:xfrm>
            <a:off x="3292930" y="1755289"/>
            <a:ext cx="1403286" cy="1352359"/>
          </a:xfrm>
        </p:spPr>
        <p:txBody>
          <a:bodyPr anchor="t">
            <a:noAutofit/>
          </a:bodyPr>
          <a:lstStyle>
            <a:lvl1pPr marL="0" indent="0" algn="ctr">
              <a:lnSpc>
                <a:spcPts val="11000"/>
              </a:lnSpc>
              <a:spcBef>
                <a:spcPts val="312"/>
              </a:spcBef>
              <a:buNone/>
              <a:defRPr sz="11200" b="1">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0</a:t>
            </a:r>
          </a:p>
        </p:txBody>
      </p:sp>
      <p:pic>
        <p:nvPicPr>
          <p:cNvPr id="6" name="Picture 5">
            <a:extLst>
              <a:ext uri="{FF2B5EF4-FFF2-40B4-BE49-F238E27FC236}">
                <a16:creationId xmlns:a16="http://schemas.microsoft.com/office/drawing/2014/main" id="{0186D8A2-EF52-4215-AF05-3031F66B6D95}"/>
              </a:ext>
            </a:extLst>
          </p:cNvPr>
          <p:cNvPicPr>
            <a:picLocks noChangeAspect="1"/>
          </p:cNvPicPr>
          <p:nvPr userDrawn="1"/>
        </p:nvPicPr>
        <p:blipFill>
          <a:blip r:embed="rId3"/>
          <a:stretch>
            <a:fillRect/>
          </a:stretch>
        </p:blipFill>
        <p:spPr>
          <a:xfrm>
            <a:off x="8630153" y="168334"/>
            <a:ext cx="3453912" cy="959420"/>
          </a:xfrm>
          <a:prstGeom prst="rect">
            <a:avLst/>
          </a:prstGeom>
        </p:spPr>
      </p:pic>
      <p:pic>
        <p:nvPicPr>
          <p:cNvPr id="8" name="Picture 2" descr="Image result for mtn hi res logo">
            <a:extLst>
              <a:ext uri="{FF2B5EF4-FFF2-40B4-BE49-F238E27FC236}">
                <a16:creationId xmlns:a16="http://schemas.microsoft.com/office/drawing/2014/main" id="{FA8C0A23-840E-4D22-8BB3-0192FB29A23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240186" y="5809630"/>
            <a:ext cx="539323" cy="539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30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DIVIDER 1">
    <p:bg>
      <p:bgPr>
        <a:solidFill>
          <a:srgbClr val="00BBE3"/>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chemeClr val="bg1"/>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sp>
        <p:nvSpPr>
          <p:cNvPr id="12" name="Text Placeholder 2">
            <a:extLst>
              <a:ext uri="{FF2B5EF4-FFF2-40B4-BE49-F238E27FC236}">
                <a16:creationId xmlns:a16="http://schemas.microsoft.com/office/drawing/2014/main" id="{8E93E382-321D-3B47-846B-18607B7B3887}"/>
              </a:ext>
            </a:extLst>
          </p:cNvPr>
          <p:cNvSpPr>
            <a:spLocks noGrp="1"/>
          </p:cNvSpPr>
          <p:nvPr>
            <p:ph type="body" idx="13" hasCustomPrompt="1"/>
          </p:nvPr>
        </p:nvSpPr>
        <p:spPr>
          <a:xfrm>
            <a:off x="2104217" y="3429000"/>
            <a:ext cx="4945186" cy="638645"/>
          </a:xfrm>
        </p:spPr>
        <p:txBody>
          <a:bodyPr anchor="t">
            <a:noAutofit/>
          </a:bodyPr>
          <a:lstStyle>
            <a:lvl1pPr marL="0" indent="0" algn="l">
              <a:lnSpc>
                <a:spcPts val="4000"/>
              </a:lnSpc>
              <a:spcBef>
                <a:spcPts val="312"/>
              </a:spcBef>
              <a:buNone/>
              <a:defRPr sz="3900" b="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Title goes here</a:t>
            </a:r>
          </a:p>
        </p:txBody>
      </p:sp>
      <p:pic>
        <p:nvPicPr>
          <p:cNvPr id="17" name="Picture 16">
            <a:extLst>
              <a:ext uri="{FF2B5EF4-FFF2-40B4-BE49-F238E27FC236}">
                <a16:creationId xmlns:a16="http://schemas.microsoft.com/office/drawing/2014/main" id="{7C458D38-DC18-BA4D-A26C-293F601A6992}"/>
              </a:ext>
            </a:extLst>
          </p:cNvPr>
          <p:cNvPicPr>
            <a:picLocks noChangeAspect="1"/>
          </p:cNvPicPr>
          <p:nvPr userDrawn="1"/>
        </p:nvPicPr>
        <p:blipFill>
          <a:blip r:embed="rId2"/>
          <a:stretch>
            <a:fillRect/>
          </a:stretch>
        </p:blipFill>
        <p:spPr>
          <a:xfrm>
            <a:off x="2821642" y="1728130"/>
            <a:ext cx="3009900" cy="1663700"/>
          </a:xfrm>
          <a:prstGeom prst="rect">
            <a:avLst/>
          </a:prstGeom>
        </p:spPr>
      </p:pic>
      <p:sp>
        <p:nvSpPr>
          <p:cNvPr id="10" name="Text Placeholder 2">
            <a:extLst>
              <a:ext uri="{FF2B5EF4-FFF2-40B4-BE49-F238E27FC236}">
                <a16:creationId xmlns:a16="http://schemas.microsoft.com/office/drawing/2014/main" id="{B4316F3B-965C-8A4B-AA41-04BAAB643E02}"/>
              </a:ext>
            </a:extLst>
          </p:cNvPr>
          <p:cNvSpPr>
            <a:spLocks noGrp="1"/>
          </p:cNvSpPr>
          <p:nvPr>
            <p:ph type="body" idx="11" hasCustomPrompt="1"/>
          </p:nvPr>
        </p:nvSpPr>
        <p:spPr>
          <a:xfrm>
            <a:off x="3292930" y="1755289"/>
            <a:ext cx="1403286" cy="1352359"/>
          </a:xfrm>
        </p:spPr>
        <p:txBody>
          <a:bodyPr anchor="t">
            <a:noAutofit/>
          </a:bodyPr>
          <a:lstStyle>
            <a:lvl1pPr marL="0" indent="0" algn="ctr">
              <a:lnSpc>
                <a:spcPts val="11000"/>
              </a:lnSpc>
              <a:spcBef>
                <a:spcPts val="312"/>
              </a:spcBef>
              <a:buNone/>
              <a:defRPr sz="11200" b="1">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0</a:t>
            </a:r>
          </a:p>
        </p:txBody>
      </p:sp>
      <p:pic>
        <p:nvPicPr>
          <p:cNvPr id="6" name="Picture 5">
            <a:extLst>
              <a:ext uri="{FF2B5EF4-FFF2-40B4-BE49-F238E27FC236}">
                <a16:creationId xmlns:a16="http://schemas.microsoft.com/office/drawing/2014/main" id="{0186D8A2-EF52-4215-AF05-3031F66B6D95}"/>
              </a:ext>
            </a:extLst>
          </p:cNvPr>
          <p:cNvPicPr>
            <a:picLocks noChangeAspect="1"/>
          </p:cNvPicPr>
          <p:nvPr userDrawn="1"/>
        </p:nvPicPr>
        <p:blipFill>
          <a:blip r:embed="rId3"/>
          <a:stretch>
            <a:fillRect/>
          </a:stretch>
        </p:blipFill>
        <p:spPr>
          <a:xfrm>
            <a:off x="8630153" y="168334"/>
            <a:ext cx="3453912" cy="959420"/>
          </a:xfrm>
          <a:prstGeom prst="rect">
            <a:avLst/>
          </a:prstGeom>
        </p:spPr>
      </p:pic>
      <p:pic>
        <p:nvPicPr>
          <p:cNvPr id="8" name="Picture 2" descr="Image result for mtn hi res logo">
            <a:extLst>
              <a:ext uri="{FF2B5EF4-FFF2-40B4-BE49-F238E27FC236}">
                <a16:creationId xmlns:a16="http://schemas.microsoft.com/office/drawing/2014/main" id="{30154F94-B3D1-4DC4-BDEA-19C010F0FC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240186" y="5809630"/>
            <a:ext cx="539323" cy="539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834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DIVIDER 1">
    <p:bg>
      <p:bgPr>
        <a:solidFill>
          <a:srgbClr val="2A439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chemeClr val="bg1"/>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pic>
        <p:nvPicPr>
          <p:cNvPr id="6" name="Picture 5">
            <a:extLst>
              <a:ext uri="{FF2B5EF4-FFF2-40B4-BE49-F238E27FC236}">
                <a16:creationId xmlns:a16="http://schemas.microsoft.com/office/drawing/2014/main" id="{0186D8A2-EF52-4215-AF05-3031F66B6D95}"/>
              </a:ext>
            </a:extLst>
          </p:cNvPr>
          <p:cNvPicPr>
            <a:picLocks noChangeAspect="1"/>
          </p:cNvPicPr>
          <p:nvPr userDrawn="1"/>
        </p:nvPicPr>
        <p:blipFill>
          <a:blip r:embed="rId2"/>
          <a:stretch>
            <a:fillRect/>
          </a:stretch>
        </p:blipFill>
        <p:spPr>
          <a:xfrm>
            <a:off x="8630153" y="168334"/>
            <a:ext cx="3453912" cy="959420"/>
          </a:xfrm>
          <a:prstGeom prst="rect">
            <a:avLst/>
          </a:prstGeom>
        </p:spPr>
      </p:pic>
      <p:pic>
        <p:nvPicPr>
          <p:cNvPr id="5" name="Picture 2" descr="Image result for mtn hi res logo">
            <a:extLst>
              <a:ext uri="{FF2B5EF4-FFF2-40B4-BE49-F238E27FC236}">
                <a16:creationId xmlns:a16="http://schemas.microsoft.com/office/drawing/2014/main" id="{DCFEF6CC-ECE8-4579-826D-2C17E58CDB6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40186" y="5809630"/>
            <a:ext cx="539323" cy="539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453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1">
    <p:bg>
      <p:bgPr>
        <a:solidFill>
          <a:srgbClr val="436078"/>
        </a:solidFill>
        <a:effectLst/>
      </p:bgPr>
    </p:bg>
    <p:spTree>
      <p:nvGrpSpPr>
        <p:cNvPr id="1" name=""/>
        <p:cNvGrpSpPr/>
        <p:nvPr/>
      </p:nvGrpSpPr>
      <p:grpSpPr>
        <a:xfrm>
          <a:off x="0" y="0"/>
          <a:ext cx="0" cy="0"/>
          <a:chOff x="0" y="0"/>
          <a:chExt cx="0" cy="0"/>
        </a:xfrm>
      </p:grpSpPr>
      <p:pic>
        <p:nvPicPr>
          <p:cNvPr id="3" name="Picture 2" descr="A person standing in a room&#10;&#10;Description generated with high confidence">
            <a:extLst>
              <a:ext uri="{FF2B5EF4-FFF2-40B4-BE49-F238E27FC236}">
                <a16:creationId xmlns:a16="http://schemas.microsoft.com/office/drawing/2014/main" id="{8209D81A-1E64-405C-9D1D-99934870FC68}"/>
              </a:ext>
            </a:extLst>
          </p:cNvPr>
          <p:cNvPicPr>
            <a:picLocks noChangeAspect="1"/>
          </p:cNvPicPr>
          <p:nvPr userDrawn="1"/>
        </p:nvPicPr>
        <p:blipFill>
          <a:blip r:embed="rId2"/>
          <a:stretch>
            <a:fillRect/>
          </a:stretch>
        </p:blipFill>
        <p:spPr>
          <a:xfrm>
            <a:off x="2961" y="-1"/>
            <a:ext cx="12189040" cy="6856335"/>
          </a:xfrm>
          <a:prstGeom prst="rect">
            <a:avLst/>
          </a:prstGeom>
        </p:spPr>
      </p:pic>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chemeClr val="bg1"/>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sp>
        <p:nvSpPr>
          <p:cNvPr id="12" name="Text Placeholder 2">
            <a:extLst>
              <a:ext uri="{FF2B5EF4-FFF2-40B4-BE49-F238E27FC236}">
                <a16:creationId xmlns:a16="http://schemas.microsoft.com/office/drawing/2014/main" id="{8E93E382-321D-3B47-846B-18607B7B3887}"/>
              </a:ext>
            </a:extLst>
          </p:cNvPr>
          <p:cNvSpPr>
            <a:spLocks noGrp="1"/>
          </p:cNvSpPr>
          <p:nvPr>
            <p:ph type="body" idx="13" hasCustomPrompt="1"/>
          </p:nvPr>
        </p:nvSpPr>
        <p:spPr>
          <a:xfrm>
            <a:off x="516048" y="5660647"/>
            <a:ext cx="4945186" cy="638645"/>
          </a:xfrm>
        </p:spPr>
        <p:txBody>
          <a:bodyPr anchor="t">
            <a:noAutofit/>
          </a:bodyPr>
          <a:lstStyle>
            <a:lvl1pPr marL="0" indent="0" algn="l">
              <a:lnSpc>
                <a:spcPts val="4000"/>
              </a:lnSpc>
              <a:spcBef>
                <a:spcPts val="312"/>
              </a:spcBef>
              <a:buNone/>
              <a:defRPr sz="3900" b="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Title goes here</a:t>
            </a:r>
          </a:p>
        </p:txBody>
      </p:sp>
      <p:pic>
        <p:nvPicPr>
          <p:cNvPr id="17" name="Picture 16">
            <a:extLst>
              <a:ext uri="{FF2B5EF4-FFF2-40B4-BE49-F238E27FC236}">
                <a16:creationId xmlns:a16="http://schemas.microsoft.com/office/drawing/2014/main" id="{7C458D38-DC18-BA4D-A26C-293F601A6992}"/>
              </a:ext>
            </a:extLst>
          </p:cNvPr>
          <p:cNvPicPr>
            <a:picLocks noChangeAspect="1"/>
          </p:cNvPicPr>
          <p:nvPr userDrawn="1"/>
        </p:nvPicPr>
        <p:blipFill>
          <a:blip r:embed="rId3"/>
          <a:stretch>
            <a:fillRect/>
          </a:stretch>
        </p:blipFill>
        <p:spPr>
          <a:xfrm>
            <a:off x="1233473" y="3959777"/>
            <a:ext cx="3009900" cy="1663700"/>
          </a:xfrm>
          <a:prstGeom prst="rect">
            <a:avLst/>
          </a:prstGeom>
        </p:spPr>
      </p:pic>
      <p:sp>
        <p:nvSpPr>
          <p:cNvPr id="10" name="Text Placeholder 2">
            <a:extLst>
              <a:ext uri="{FF2B5EF4-FFF2-40B4-BE49-F238E27FC236}">
                <a16:creationId xmlns:a16="http://schemas.microsoft.com/office/drawing/2014/main" id="{B4316F3B-965C-8A4B-AA41-04BAAB643E02}"/>
              </a:ext>
            </a:extLst>
          </p:cNvPr>
          <p:cNvSpPr>
            <a:spLocks noGrp="1"/>
          </p:cNvSpPr>
          <p:nvPr>
            <p:ph type="body" idx="11" hasCustomPrompt="1"/>
          </p:nvPr>
        </p:nvSpPr>
        <p:spPr>
          <a:xfrm>
            <a:off x="1704761" y="3986936"/>
            <a:ext cx="1403286" cy="1352359"/>
          </a:xfrm>
        </p:spPr>
        <p:txBody>
          <a:bodyPr anchor="t">
            <a:noAutofit/>
          </a:bodyPr>
          <a:lstStyle>
            <a:lvl1pPr marL="0" indent="0" algn="ctr">
              <a:lnSpc>
                <a:spcPts val="11000"/>
              </a:lnSpc>
              <a:spcBef>
                <a:spcPts val="312"/>
              </a:spcBef>
              <a:buNone/>
              <a:defRPr sz="11200" b="1">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0</a:t>
            </a:r>
          </a:p>
        </p:txBody>
      </p:sp>
      <p:sp>
        <p:nvSpPr>
          <p:cNvPr id="2" name="Rectangle 1">
            <a:extLst>
              <a:ext uri="{FF2B5EF4-FFF2-40B4-BE49-F238E27FC236}">
                <a16:creationId xmlns:a16="http://schemas.microsoft.com/office/drawing/2014/main" id="{2132CAFA-DAEE-4572-A27B-22CD7B1AD3CE}"/>
              </a:ext>
            </a:extLst>
          </p:cNvPr>
          <p:cNvSpPr/>
          <p:nvPr userDrawn="1"/>
        </p:nvSpPr>
        <p:spPr>
          <a:xfrm>
            <a:off x="8534400" y="0"/>
            <a:ext cx="3654638" cy="1053414"/>
          </a:xfrm>
          <a:prstGeom prst="rect">
            <a:avLst/>
          </a:prstGeom>
          <a:solidFill>
            <a:srgbClr val="436078">
              <a:alpha val="4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pic>
        <p:nvPicPr>
          <p:cNvPr id="6" name="Picture 5">
            <a:extLst>
              <a:ext uri="{FF2B5EF4-FFF2-40B4-BE49-F238E27FC236}">
                <a16:creationId xmlns:a16="http://schemas.microsoft.com/office/drawing/2014/main" id="{0186D8A2-EF52-4215-AF05-3031F66B6D95}"/>
              </a:ext>
            </a:extLst>
          </p:cNvPr>
          <p:cNvPicPr>
            <a:picLocks noChangeAspect="1"/>
          </p:cNvPicPr>
          <p:nvPr userDrawn="1"/>
        </p:nvPicPr>
        <p:blipFill>
          <a:blip r:embed="rId4"/>
          <a:stretch>
            <a:fillRect/>
          </a:stretch>
        </p:blipFill>
        <p:spPr>
          <a:xfrm>
            <a:off x="8408973" y="93994"/>
            <a:ext cx="3453912" cy="959420"/>
          </a:xfrm>
          <a:prstGeom prst="rect">
            <a:avLst/>
          </a:prstGeom>
        </p:spPr>
      </p:pic>
    </p:spTree>
    <p:extLst>
      <p:ext uri="{BB962C8B-B14F-4D97-AF65-F5344CB8AC3E}">
        <p14:creationId xmlns:p14="http://schemas.microsoft.com/office/powerpoint/2010/main" val="127468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2">
    <p:bg>
      <p:bgPr>
        <a:solidFill>
          <a:schemeClr val="tx2"/>
        </a:solidFill>
        <a:effectLst/>
      </p:bgPr>
    </p:bg>
    <p:spTree>
      <p:nvGrpSpPr>
        <p:cNvPr id="1" name=""/>
        <p:cNvGrpSpPr/>
        <p:nvPr/>
      </p:nvGrpSpPr>
      <p:grpSpPr>
        <a:xfrm>
          <a:off x="0" y="0"/>
          <a:ext cx="0" cy="0"/>
          <a:chOff x="0" y="0"/>
          <a:chExt cx="0" cy="0"/>
        </a:xfrm>
      </p:grpSpPr>
      <p:pic>
        <p:nvPicPr>
          <p:cNvPr id="3" name="Picture 2" descr="A picture containing person, indoor, man, woman&#10;&#10;Description generated with very high confidence">
            <a:extLst>
              <a:ext uri="{FF2B5EF4-FFF2-40B4-BE49-F238E27FC236}">
                <a16:creationId xmlns:a16="http://schemas.microsoft.com/office/drawing/2014/main" id="{9C297F33-ED1E-4B08-9D7C-564A68534CB2}"/>
              </a:ext>
            </a:extLst>
          </p:cNvPr>
          <p:cNvPicPr>
            <a:picLocks noChangeAspect="1"/>
          </p:cNvPicPr>
          <p:nvPr userDrawn="1"/>
        </p:nvPicPr>
        <p:blipFill rotWithShape="1">
          <a:blip r:embed="rId2"/>
          <a:srcRect b="15592"/>
          <a:stretch/>
        </p:blipFill>
        <p:spPr>
          <a:xfrm>
            <a:off x="0" y="-1"/>
            <a:ext cx="12192000" cy="6858001"/>
          </a:xfrm>
          <a:prstGeom prst="rect">
            <a:avLst/>
          </a:prstGeom>
        </p:spPr>
      </p:pic>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chemeClr val="bg1"/>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sp>
        <p:nvSpPr>
          <p:cNvPr id="12" name="Text Placeholder 2">
            <a:extLst>
              <a:ext uri="{FF2B5EF4-FFF2-40B4-BE49-F238E27FC236}">
                <a16:creationId xmlns:a16="http://schemas.microsoft.com/office/drawing/2014/main" id="{8E93E382-321D-3B47-846B-18607B7B3887}"/>
              </a:ext>
            </a:extLst>
          </p:cNvPr>
          <p:cNvSpPr>
            <a:spLocks noGrp="1"/>
          </p:cNvSpPr>
          <p:nvPr>
            <p:ph type="body" idx="13" hasCustomPrompt="1"/>
          </p:nvPr>
        </p:nvSpPr>
        <p:spPr>
          <a:xfrm>
            <a:off x="2688182" y="3036713"/>
            <a:ext cx="3510395" cy="1341855"/>
          </a:xfrm>
        </p:spPr>
        <p:txBody>
          <a:bodyPr anchor="t">
            <a:noAutofit/>
          </a:bodyPr>
          <a:lstStyle>
            <a:lvl1pPr marL="0" indent="0" algn="l">
              <a:lnSpc>
                <a:spcPts val="4000"/>
              </a:lnSpc>
              <a:spcBef>
                <a:spcPts val="312"/>
              </a:spcBef>
              <a:buNone/>
              <a:defRPr sz="3900" b="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Title goes here</a:t>
            </a:r>
          </a:p>
        </p:txBody>
      </p:sp>
      <p:pic>
        <p:nvPicPr>
          <p:cNvPr id="6" name="Picture 5">
            <a:extLst>
              <a:ext uri="{FF2B5EF4-FFF2-40B4-BE49-F238E27FC236}">
                <a16:creationId xmlns:a16="http://schemas.microsoft.com/office/drawing/2014/main" id="{BA3E4175-B82B-CA42-A848-0F466039101F}"/>
              </a:ext>
            </a:extLst>
          </p:cNvPr>
          <p:cNvPicPr>
            <a:picLocks noChangeAspect="1"/>
          </p:cNvPicPr>
          <p:nvPr userDrawn="1"/>
        </p:nvPicPr>
        <p:blipFill>
          <a:blip r:embed="rId3"/>
          <a:stretch>
            <a:fillRect/>
          </a:stretch>
        </p:blipFill>
        <p:spPr>
          <a:xfrm>
            <a:off x="2696974" y="1068178"/>
            <a:ext cx="2921000" cy="1714500"/>
          </a:xfrm>
          <a:prstGeom prst="rect">
            <a:avLst/>
          </a:prstGeom>
        </p:spPr>
      </p:pic>
      <p:sp>
        <p:nvSpPr>
          <p:cNvPr id="10" name="Text Placeholder 2">
            <a:extLst>
              <a:ext uri="{FF2B5EF4-FFF2-40B4-BE49-F238E27FC236}">
                <a16:creationId xmlns:a16="http://schemas.microsoft.com/office/drawing/2014/main" id="{B4316F3B-965C-8A4B-AA41-04BAAB643E02}"/>
              </a:ext>
            </a:extLst>
          </p:cNvPr>
          <p:cNvSpPr>
            <a:spLocks noGrp="1"/>
          </p:cNvSpPr>
          <p:nvPr>
            <p:ph type="body" idx="11" hasCustomPrompt="1"/>
          </p:nvPr>
        </p:nvSpPr>
        <p:spPr>
          <a:xfrm>
            <a:off x="3045102" y="1105948"/>
            <a:ext cx="1403286" cy="1352359"/>
          </a:xfrm>
        </p:spPr>
        <p:txBody>
          <a:bodyPr anchor="t">
            <a:noAutofit/>
          </a:bodyPr>
          <a:lstStyle>
            <a:lvl1pPr marL="0" indent="0" algn="ctr">
              <a:lnSpc>
                <a:spcPts val="11000"/>
              </a:lnSpc>
              <a:spcBef>
                <a:spcPts val="312"/>
              </a:spcBef>
              <a:buNone/>
              <a:defRPr sz="11200" b="1">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0</a:t>
            </a:r>
          </a:p>
        </p:txBody>
      </p:sp>
      <p:pic>
        <p:nvPicPr>
          <p:cNvPr id="11" name="Picture 10">
            <a:extLst>
              <a:ext uri="{FF2B5EF4-FFF2-40B4-BE49-F238E27FC236}">
                <a16:creationId xmlns:a16="http://schemas.microsoft.com/office/drawing/2014/main" id="{414CF8AB-EDA9-4367-97BD-0B733198773D}"/>
              </a:ext>
            </a:extLst>
          </p:cNvPr>
          <p:cNvPicPr>
            <a:picLocks noChangeAspect="1"/>
          </p:cNvPicPr>
          <p:nvPr userDrawn="1"/>
        </p:nvPicPr>
        <p:blipFill>
          <a:blip r:embed="rId4"/>
          <a:stretch>
            <a:fillRect/>
          </a:stretch>
        </p:blipFill>
        <p:spPr>
          <a:xfrm>
            <a:off x="8408973" y="93994"/>
            <a:ext cx="3453912" cy="959420"/>
          </a:xfrm>
          <a:prstGeom prst="rect">
            <a:avLst/>
          </a:prstGeom>
        </p:spPr>
      </p:pic>
    </p:spTree>
    <p:extLst>
      <p:ext uri="{BB962C8B-B14F-4D97-AF65-F5344CB8AC3E}">
        <p14:creationId xmlns:p14="http://schemas.microsoft.com/office/powerpoint/2010/main" val="17811765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3">
    <p:bg>
      <p:bgPr>
        <a:solidFill>
          <a:schemeClr val="tx2"/>
        </a:solidFill>
        <a:effectLst/>
      </p:bgPr>
    </p:bg>
    <p:spTree>
      <p:nvGrpSpPr>
        <p:cNvPr id="1" name=""/>
        <p:cNvGrpSpPr/>
        <p:nvPr/>
      </p:nvGrpSpPr>
      <p:grpSpPr>
        <a:xfrm>
          <a:off x="0" y="0"/>
          <a:ext cx="0" cy="0"/>
          <a:chOff x="0" y="0"/>
          <a:chExt cx="0" cy="0"/>
        </a:xfrm>
      </p:grpSpPr>
      <p:pic>
        <p:nvPicPr>
          <p:cNvPr id="4" name="Picture 3" descr="A close up of a computer&#10;&#10;Description generated with high confidence">
            <a:extLst>
              <a:ext uri="{FF2B5EF4-FFF2-40B4-BE49-F238E27FC236}">
                <a16:creationId xmlns:a16="http://schemas.microsoft.com/office/drawing/2014/main" id="{8F476235-19D6-403A-80E5-DD98B6CCD6BB}"/>
              </a:ext>
            </a:extLst>
          </p:cNvPr>
          <p:cNvPicPr>
            <a:picLocks noChangeAspect="1"/>
          </p:cNvPicPr>
          <p:nvPr userDrawn="1"/>
        </p:nvPicPr>
        <p:blipFill rotWithShape="1">
          <a:blip r:embed="rId2"/>
          <a:srcRect b="15592"/>
          <a:stretch/>
        </p:blipFill>
        <p:spPr>
          <a:xfrm>
            <a:off x="0" y="-1"/>
            <a:ext cx="12192000" cy="6858001"/>
          </a:xfrm>
          <a:prstGeom prst="rect">
            <a:avLst/>
          </a:prstGeom>
        </p:spPr>
      </p:pic>
      <p:sp>
        <p:nvSpPr>
          <p:cNvPr id="5" name="Rectangle 4">
            <a:extLst>
              <a:ext uri="{FF2B5EF4-FFF2-40B4-BE49-F238E27FC236}">
                <a16:creationId xmlns:a16="http://schemas.microsoft.com/office/drawing/2014/main" id="{49C41EF7-5042-4464-87A6-9FED26897D21}"/>
              </a:ext>
            </a:extLst>
          </p:cNvPr>
          <p:cNvSpPr/>
          <p:nvPr userDrawn="1"/>
        </p:nvSpPr>
        <p:spPr>
          <a:xfrm>
            <a:off x="0" y="-2"/>
            <a:ext cx="12192000" cy="6858001"/>
          </a:xfrm>
          <a:prstGeom prst="rect">
            <a:avLst/>
          </a:prstGeom>
          <a:solidFill>
            <a:schemeClr val="tx2">
              <a:alpha val="2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chemeClr val="bg1"/>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sp>
        <p:nvSpPr>
          <p:cNvPr id="12" name="Text Placeholder 2">
            <a:extLst>
              <a:ext uri="{FF2B5EF4-FFF2-40B4-BE49-F238E27FC236}">
                <a16:creationId xmlns:a16="http://schemas.microsoft.com/office/drawing/2014/main" id="{8E93E382-321D-3B47-846B-18607B7B3887}"/>
              </a:ext>
            </a:extLst>
          </p:cNvPr>
          <p:cNvSpPr>
            <a:spLocks noGrp="1"/>
          </p:cNvSpPr>
          <p:nvPr>
            <p:ph type="body" idx="13" hasCustomPrompt="1"/>
          </p:nvPr>
        </p:nvSpPr>
        <p:spPr>
          <a:xfrm>
            <a:off x="1831194" y="3250715"/>
            <a:ext cx="6978697" cy="638645"/>
          </a:xfrm>
        </p:spPr>
        <p:txBody>
          <a:bodyPr anchor="t">
            <a:noAutofit/>
          </a:bodyPr>
          <a:lstStyle>
            <a:lvl1pPr marL="0" indent="0" algn="l">
              <a:lnSpc>
                <a:spcPts val="4000"/>
              </a:lnSpc>
              <a:spcBef>
                <a:spcPts val="312"/>
              </a:spcBef>
              <a:buNone/>
              <a:defRPr sz="3900" b="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Title goes here</a:t>
            </a:r>
          </a:p>
        </p:txBody>
      </p:sp>
      <p:pic>
        <p:nvPicPr>
          <p:cNvPr id="3" name="Picture 2">
            <a:extLst>
              <a:ext uri="{FF2B5EF4-FFF2-40B4-BE49-F238E27FC236}">
                <a16:creationId xmlns:a16="http://schemas.microsoft.com/office/drawing/2014/main" id="{791D038D-4F2A-3745-923E-ACA1DE1AD4B6}"/>
              </a:ext>
            </a:extLst>
          </p:cNvPr>
          <p:cNvPicPr>
            <a:picLocks noChangeAspect="1"/>
          </p:cNvPicPr>
          <p:nvPr userDrawn="1"/>
        </p:nvPicPr>
        <p:blipFill>
          <a:blip r:embed="rId3"/>
          <a:stretch>
            <a:fillRect/>
          </a:stretch>
        </p:blipFill>
        <p:spPr>
          <a:xfrm>
            <a:off x="1786305" y="1279939"/>
            <a:ext cx="3009900" cy="1765300"/>
          </a:xfrm>
          <a:prstGeom prst="rect">
            <a:avLst/>
          </a:prstGeom>
        </p:spPr>
      </p:pic>
      <p:sp>
        <p:nvSpPr>
          <p:cNvPr id="10" name="Text Placeholder 2">
            <a:extLst>
              <a:ext uri="{FF2B5EF4-FFF2-40B4-BE49-F238E27FC236}">
                <a16:creationId xmlns:a16="http://schemas.microsoft.com/office/drawing/2014/main" id="{B4316F3B-965C-8A4B-AA41-04BAAB643E02}"/>
              </a:ext>
            </a:extLst>
          </p:cNvPr>
          <p:cNvSpPr>
            <a:spLocks noGrp="1"/>
          </p:cNvSpPr>
          <p:nvPr>
            <p:ph type="body" idx="11" hasCustomPrompt="1"/>
          </p:nvPr>
        </p:nvSpPr>
        <p:spPr>
          <a:xfrm>
            <a:off x="2190627" y="1326598"/>
            <a:ext cx="1403286" cy="1352359"/>
          </a:xfrm>
        </p:spPr>
        <p:txBody>
          <a:bodyPr anchor="t">
            <a:noAutofit/>
          </a:bodyPr>
          <a:lstStyle>
            <a:lvl1pPr marL="0" indent="0" algn="ctr">
              <a:lnSpc>
                <a:spcPts val="11000"/>
              </a:lnSpc>
              <a:spcBef>
                <a:spcPts val="312"/>
              </a:spcBef>
              <a:buNone/>
              <a:defRPr sz="11200" b="1">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0</a:t>
            </a:r>
          </a:p>
        </p:txBody>
      </p:sp>
      <p:pic>
        <p:nvPicPr>
          <p:cNvPr id="11" name="Picture 10">
            <a:extLst>
              <a:ext uri="{FF2B5EF4-FFF2-40B4-BE49-F238E27FC236}">
                <a16:creationId xmlns:a16="http://schemas.microsoft.com/office/drawing/2014/main" id="{96A3AB66-6C82-4974-AFBB-073D80C85CB2}"/>
              </a:ext>
            </a:extLst>
          </p:cNvPr>
          <p:cNvPicPr>
            <a:picLocks noChangeAspect="1"/>
          </p:cNvPicPr>
          <p:nvPr userDrawn="1"/>
        </p:nvPicPr>
        <p:blipFill>
          <a:blip r:embed="rId4"/>
          <a:stretch>
            <a:fillRect/>
          </a:stretch>
        </p:blipFill>
        <p:spPr>
          <a:xfrm>
            <a:off x="8408973" y="93994"/>
            <a:ext cx="3453912" cy="959420"/>
          </a:xfrm>
          <a:prstGeom prst="rect">
            <a:avLst/>
          </a:prstGeom>
        </p:spPr>
      </p:pic>
    </p:spTree>
    <p:extLst>
      <p:ext uri="{BB962C8B-B14F-4D97-AF65-F5344CB8AC3E}">
        <p14:creationId xmlns:p14="http://schemas.microsoft.com/office/powerpoint/2010/main" val="762890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p:bg>
      <p:bgPr>
        <a:solidFill>
          <a:srgbClr val="2A439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74671" y="2588604"/>
            <a:ext cx="10382707" cy="1945295"/>
          </a:xfrm>
        </p:spPr>
        <p:txBody>
          <a:bodyPr anchor="t">
            <a:noAutofit/>
          </a:bodyPr>
          <a:lstStyle>
            <a:lvl1pPr marL="0" indent="0">
              <a:lnSpc>
                <a:spcPts val="3900"/>
              </a:lnSpc>
              <a:spcBef>
                <a:spcPts val="312"/>
              </a:spcBef>
              <a:buNone/>
              <a:defRPr sz="3800" b="0">
                <a:solidFill>
                  <a:schemeClr val="tx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Cover or Close Title goes here</a:t>
            </a:r>
          </a:p>
        </p:txBody>
      </p:sp>
      <p:sp>
        <p:nvSpPr>
          <p:cNvPr id="8" name="Text Placeholder 2">
            <a:extLst>
              <a:ext uri="{FF2B5EF4-FFF2-40B4-BE49-F238E27FC236}">
                <a16:creationId xmlns:a16="http://schemas.microsoft.com/office/drawing/2014/main" id="{3D964373-20EE-914C-BFB6-AFE0EF310757}"/>
              </a:ext>
            </a:extLst>
          </p:cNvPr>
          <p:cNvSpPr>
            <a:spLocks noGrp="1"/>
          </p:cNvSpPr>
          <p:nvPr>
            <p:ph type="body" idx="10" hasCustomPrompt="1"/>
          </p:nvPr>
        </p:nvSpPr>
        <p:spPr>
          <a:xfrm>
            <a:off x="959431" y="4623145"/>
            <a:ext cx="10382707" cy="741336"/>
          </a:xfrm>
        </p:spPr>
        <p:txBody>
          <a:bodyPr anchor="t">
            <a:noAutofit/>
          </a:bodyPr>
          <a:lstStyle>
            <a:lvl1pPr marL="0" indent="0">
              <a:lnSpc>
                <a:spcPts val="1600"/>
              </a:lnSpc>
              <a:spcBef>
                <a:spcPts val="312"/>
              </a:spcBef>
              <a:buNone/>
              <a:defRPr sz="1600" b="0">
                <a:solidFill>
                  <a:schemeClr val="tx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Sub-title goes here</a:t>
            </a:r>
          </a:p>
        </p:txBody>
      </p:sp>
      <p:sp>
        <p:nvSpPr>
          <p:cNvPr id="10" name="Text Placeholder 2">
            <a:extLst>
              <a:ext uri="{FF2B5EF4-FFF2-40B4-BE49-F238E27FC236}">
                <a16:creationId xmlns:a16="http://schemas.microsoft.com/office/drawing/2014/main" id="{B4316F3B-965C-8A4B-AA41-04BAAB643E02}"/>
              </a:ext>
            </a:extLst>
          </p:cNvPr>
          <p:cNvSpPr>
            <a:spLocks noGrp="1"/>
          </p:cNvSpPr>
          <p:nvPr>
            <p:ph type="body" idx="11" hasCustomPrompt="1"/>
          </p:nvPr>
        </p:nvSpPr>
        <p:spPr>
          <a:xfrm>
            <a:off x="959431" y="5364481"/>
            <a:ext cx="2218109" cy="383195"/>
          </a:xfrm>
        </p:spPr>
        <p:txBody>
          <a:bodyPr anchor="t">
            <a:noAutofit/>
          </a:bodyPr>
          <a:lstStyle>
            <a:lvl1pPr marL="0" indent="0">
              <a:lnSpc>
                <a:spcPts val="1600"/>
              </a:lnSpc>
              <a:spcBef>
                <a:spcPts val="312"/>
              </a:spcBef>
              <a:buNone/>
              <a:defRPr sz="1600" b="1">
                <a:solidFill>
                  <a:srgbClr val="00BBE3"/>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DATE</a:t>
            </a:r>
          </a:p>
        </p:txBody>
      </p:sp>
      <p:pic>
        <p:nvPicPr>
          <p:cNvPr id="5" name="Picture 4" descr="A picture containing object&#10;&#10;Description generated with high confidence">
            <a:extLst>
              <a:ext uri="{FF2B5EF4-FFF2-40B4-BE49-F238E27FC236}">
                <a16:creationId xmlns:a16="http://schemas.microsoft.com/office/drawing/2014/main" id="{5F5E1916-6DB6-40CE-9A43-B3EE0F62BD12}"/>
              </a:ext>
            </a:extLst>
          </p:cNvPr>
          <p:cNvPicPr>
            <a:picLocks noChangeAspect="1"/>
          </p:cNvPicPr>
          <p:nvPr userDrawn="1"/>
        </p:nvPicPr>
        <p:blipFill>
          <a:blip r:embed="rId2"/>
          <a:stretch>
            <a:fillRect/>
          </a:stretch>
        </p:blipFill>
        <p:spPr>
          <a:xfrm>
            <a:off x="7641259" y="5268660"/>
            <a:ext cx="3921510" cy="1089309"/>
          </a:xfrm>
          <a:prstGeom prst="rect">
            <a:avLst/>
          </a:prstGeom>
        </p:spPr>
      </p:pic>
    </p:spTree>
    <p:extLst>
      <p:ext uri="{BB962C8B-B14F-4D97-AF65-F5344CB8AC3E}">
        <p14:creationId xmlns:p14="http://schemas.microsoft.com/office/powerpoint/2010/main" val="86984759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4">
    <p:bg>
      <p:bgPr>
        <a:solidFill>
          <a:schemeClr val="tx2"/>
        </a:solidFill>
        <a:effectLst/>
      </p:bgPr>
    </p:bg>
    <p:spTree>
      <p:nvGrpSpPr>
        <p:cNvPr id="1" name=""/>
        <p:cNvGrpSpPr/>
        <p:nvPr/>
      </p:nvGrpSpPr>
      <p:grpSpPr>
        <a:xfrm>
          <a:off x="0" y="0"/>
          <a:ext cx="0" cy="0"/>
          <a:chOff x="0" y="0"/>
          <a:chExt cx="0" cy="0"/>
        </a:xfrm>
      </p:grpSpPr>
      <p:pic>
        <p:nvPicPr>
          <p:cNvPr id="3" name="Picture 2" descr="A picture containing person, man, building, indoor&#10;&#10;Description generated with very high confidence">
            <a:extLst>
              <a:ext uri="{FF2B5EF4-FFF2-40B4-BE49-F238E27FC236}">
                <a16:creationId xmlns:a16="http://schemas.microsoft.com/office/drawing/2014/main" id="{BD98F2B1-C4A5-4BFF-8790-AB38FD453824}"/>
              </a:ext>
            </a:extLst>
          </p:cNvPr>
          <p:cNvPicPr>
            <a:picLocks noChangeAspect="1"/>
          </p:cNvPicPr>
          <p:nvPr userDrawn="1"/>
        </p:nvPicPr>
        <p:blipFill rotWithShape="1">
          <a:blip r:embed="rId2"/>
          <a:srcRect l="12575" r="148" b="23077"/>
          <a:stretch/>
        </p:blipFill>
        <p:spPr>
          <a:xfrm flipH="1">
            <a:off x="0" y="0"/>
            <a:ext cx="12192000" cy="6858000"/>
          </a:xfrm>
          <a:prstGeom prst="rect">
            <a:avLst/>
          </a:prstGeom>
        </p:spPr>
      </p:pic>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chemeClr val="bg1"/>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sp>
        <p:nvSpPr>
          <p:cNvPr id="12" name="Text Placeholder 2">
            <a:extLst>
              <a:ext uri="{FF2B5EF4-FFF2-40B4-BE49-F238E27FC236}">
                <a16:creationId xmlns:a16="http://schemas.microsoft.com/office/drawing/2014/main" id="{8E93E382-321D-3B47-846B-18607B7B3887}"/>
              </a:ext>
            </a:extLst>
          </p:cNvPr>
          <p:cNvSpPr>
            <a:spLocks noGrp="1"/>
          </p:cNvSpPr>
          <p:nvPr>
            <p:ph type="body" idx="13" hasCustomPrompt="1"/>
          </p:nvPr>
        </p:nvSpPr>
        <p:spPr>
          <a:xfrm>
            <a:off x="3626458" y="4715683"/>
            <a:ext cx="4057232" cy="1559687"/>
          </a:xfrm>
        </p:spPr>
        <p:txBody>
          <a:bodyPr anchor="t">
            <a:noAutofit/>
          </a:bodyPr>
          <a:lstStyle>
            <a:lvl1pPr marL="0" indent="0" algn="l">
              <a:lnSpc>
                <a:spcPts val="4300"/>
              </a:lnSpc>
              <a:spcBef>
                <a:spcPts val="312"/>
              </a:spcBef>
              <a:buNone/>
              <a:defRPr sz="3900" b="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Title Goes Here</a:t>
            </a:r>
          </a:p>
        </p:txBody>
      </p:sp>
      <p:pic>
        <p:nvPicPr>
          <p:cNvPr id="19" name="Picture 18">
            <a:extLst>
              <a:ext uri="{FF2B5EF4-FFF2-40B4-BE49-F238E27FC236}">
                <a16:creationId xmlns:a16="http://schemas.microsoft.com/office/drawing/2014/main" id="{9EFA44AF-0713-EA4C-94CC-6068088F5953}"/>
              </a:ext>
            </a:extLst>
          </p:cNvPr>
          <p:cNvPicPr>
            <a:picLocks noChangeAspect="1"/>
          </p:cNvPicPr>
          <p:nvPr userDrawn="1"/>
        </p:nvPicPr>
        <p:blipFill>
          <a:blip r:embed="rId3"/>
          <a:stretch>
            <a:fillRect/>
          </a:stretch>
        </p:blipFill>
        <p:spPr>
          <a:xfrm>
            <a:off x="308279" y="4583085"/>
            <a:ext cx="3009900" cy="1765300"/>
          </a:xfrm>
          <a:prstGeom prst="rect">
            <a:avLst/>
          </a:prstGeom>
        </p:spPr>
      </p:pic>
      <p:sp>
        <p:nvSpPr>
          <p:cNvPr id="10" name="Text Placeholder 2">
            <a:extLst>
              <a:ext uri="{FF2B5EF4-FFF2-40B4-BE49-F238E27FC236}">
                <a16:creationId xmlns:a16="http://schemas.microsoft.com/office/drawing/2014/main" id="{B4316F3B-965C-8A4B-AA41-04BAAB643E02}"/>
              </a:ext>
            </a:extLst>
          </p:cNvPr>
          <p:cNvSpPr>
            <a:spLocks noGrp="1"/>
          </p:cNvSpPr>
          <p:nvPr>
            <p:ph type="body" idx="11" hasCustomPrompt="1"/>
          </p:nvPr>
        </p:nvSpPr>
        <p:spPr>
          <a:xfrm>
            <a:off x="679051" y="4658711"/>
            <a:ext cx="1403286" cy="1352359"/>
          </a:xfrm>
        </p:spPr>
        <p:txBody>
          <a:bodyPr anchor="t">
            <a:noAutofit/>
          </a:bodyPr>
          <a:lstStyle>
            <a:lvl1pPr marL="0" indent="0" algn="ctr">
              <a:lnSpc>
                <a:spcPts val="11000"/>
              </a:lnSpc>
              <a:spcBef>
                <a:spcPts val="312"/>
              </a:spcBef>
              <a:buNone/>
              <a:defRPr sz="11200" b="1">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0</a:t>
            </a:r>
          </a:p>
        </p:txBody>
      </p:sp>
      <p:pic>
        <p:nvPicPr>
          <p:cNvPr id="5" name="Picture 4" descr="A close up of a sign&#10;&#10;Description generated with very high confidence">
            <a:extLst>
              <a:ext uri="{FF2B5EF4-FFF2-40B4-BE49-F238E27FC236}">
                <a16:creationId xmlns:a16="http://schemas.microsoft.com/office/drawing/2014/main" id="{AA68285D-5C91-4293-BB5D-9463E82E26E7}"/>
              </a:ext>
            </a:extLst>
          </p:cNvPr>
          <p:cNvPicPr>
            <a:picLocks noChangeAspect="1"/>
          </p:cNvPicPr>
          <p:nvPr userDrawn="1"/>
        </p:nvPicPr>
        <p:blipFill>
          <a:blip r:embed="rId4"/>
          <a:stretch>
            <a:fillRect/>
          </a:stretch>
        </p:blipFill>
        <p:spPr>
          <a:xfrm>
            <a:off x="8738087" y="211436"/>
            <a:ext cx="3282935" cy="911927"/>
          </a:xfrm>
          <a:prstGeom prst="rect">
            <a:avLst/>
          </a:prstGeom>
        </p:spPr>
      </p:pic>
    </p:spTree>
    <p:extLst>
      <p:ext uri="{BB962C8B-B14F-4D97-AF65-F5344CB8AC3E}">
        <p14:creationId xmlns:p14="http://schemas.microsoft.com/office/powerpoint/2010/main" val="1022964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5">
    <p:bg>
      <p:bgPr>
        <a:solidFill>
          <a:schemeClr val="tx2"/>
        </a:solidFill>
        <a:effectLst/>
      </p:bgPr>
    </p:bg>
    <p:spTree>
      <p:nvGrpSpPr>
        <p:cNvPr id="1" name=""/>
        <p:cNvGrpSpPr/>
        <p:nvPr/>
      </p:nvGrpSpPr>
      <p:grpSpPr>
        <a:xfrm>
          <a:off x="0" y="0"/>
          <a:ext cx="0" cy="0"/>
          <a:chOff x="0" y="0"/>
          <a:chExt cx="0" cy="0"/>
        </a:xfrm>
      </p:grpSpPr>
      <p:pic>
        <p:nvPicPr>
          <p:cNvPr id="4" name="Picture 3" descr="A group of people posing for the camera&#10;&#10;Description generated with very high confidence">
            <a:extLst>
              <a:ext uri="{FF2B5EF4-FFF2-40B4-BE49-F238E27FC236}">
                <a16:creationId xmlns:a16="http://schemas.microsoft.com/office/drawing/2014/main" id="{9769B247-2A77-40D3-8071-38B5550C0424}"/>
              </a:ext>
            </a:extLst>
          </p:cNvPr>
          <p:cNvPicPr>
            <a:picLocks noChangeAspect="1"/>
          </p:cNvPicPr>
          <p:nvPr userDrawn="1"/>
        </p:nvPicPr>
        <p:blipFill rotWithShape="1">
          <a:blip r:embed="rId2"/>
          <a:srcRect b="13043"/>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677AE276-9ACB-4B39-A15A-3DC353A0C916}"/>
              </a:ext>
            </a:extLst>
          </p:cNvPr>
          <p:cNvSpPr/>
          <p:nvPr userDrawn="1"/>
        </p:nvSpPr>
        <p:spPr>
          <a:xfrm>
            <a:off x="0" y="0"/>
            <a:ext cx="12192000" cy="6858000"/>
          </a:xfrm>
          <a:prstGeom prst="rect">
            <a:avLst/>
          </a:prstGeom>
          <a:solidFill>
            <a:schemeClr val="accent2">
              <a:alpha val="2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chemeClr val="bg1"/>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sp>
        <p:nvSpPr>
          <p:cNvPr id="12" name="Text Placeholder 2">
            <a:extLst>
              <a:ext uri="{FF2B5EF4-FFF2-40B4-BE49-F238E27FC236}">
                <a16:creationId xmlns:a16="http://schemas.microsoft.com/office/drawing/2014/main" id="{8E93E382-321D-3B47-846B-18607B7B3887}"/>
              </a:ext>
            </a:extLst>
          </p:cNvPr>
          <p:cNvSpPr>
            <a:spLocks noGrp="1"/>
          </p:cNvSpPr>
          <p:nvPr>
            <p:ph type="body" idx="13" hasCustomPrompt="1"/>
          </p:nvPr>
        </p:nvSpPr>
        <p:spPr>
          <a:xfrm>
            <a:off x="3626458" y="4715683"/>
            <a:ext cx="4057232" cy="1559687"/>
          </a:xfrm>
        </p:spPr>
        <p:txBody>
          <a:bodyPr anchor="t">
            <a:noAutofit/>
          </a:bodyPr>
          <a:lstStyle>
            <a:lvl1pPr marL="0" indent="0" algn="l">
              <a:lnSpc>
                <a:spcPts val="4300"/>
              </a:lnSpc>
              <a:spcBef>
                <a:spcPts val="312"/>
              </a:spcBef>
              <a:buNone/>
              <a:defRPr sz="3900" b="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Title Goes Here</a:t>
            </a:r>
          </a:p>
        </p:txBody>
      </p:sp>
      <p:pic>
        <p:nvPicPr>
          <p:cNvPr id="19" name="Picture 18">
            <a:extLst>
              <a:ext uri="{FF2B5EF4-FFF2-40B4-BE49-F238E27FC236}">
                <a16:creationId xmlns:a16="http://schemas.microsoft.com/office/drawing/2014/main" id="{9EFA44AF-0713-EA4C-94CC-6068088F5953}"/>
              </a:ext>
            </a:extLst>
          </p:cNvPr>
          <p:cNvPicPr>
            <a:picLocks noChangeAspect="1"/>
          </p:cNvPicPr>
          <p:nvPr userDrawn="1"/>
        </p:nvPicPr>
        <p:blipFill>
          <a:blip r:embed="rId3"/>
          <a:stretch>
            <a:fillRect/>
          </a:stretch>
        </p:blipFill>
        <p:spPr>
          <a:xfrm>
            <a:off x="308279" y="4583085"/>
            <a:ext cx="3009900" cy="1765300"/>
          </a:xfrm>
          <a:prstGeom prst="rect">
            <a:avLst/>
          </a:prstGeom>
        </p:spPr>
      </p:pic>
      <p:sp>
        <p:nvSpPr>
          <p:cNvPr id="10" name="Text Placeholder 2">
            <a:extLst>
              <a:ext uri="{FF2B5EF4-FFF2-40B4-BE49-F238E27FC236}">
                <a16:creationId xmlns:a16="http://schemas.microsoft.com/office/drawing/2014/main" id="{B4316F3B-965C-8A4B-AA41-04BAAB643E02}"/>
              </a:ext>
            </a:extLst>
          </p:cNvPr>
          <p:cNvSpPr>
            <a:spLocks noGrp="1"/>
          </p:cNvSpPr>
          <p:nvPr>
            <p:ph type="body" idx="11" hasCustomPrompt="1"/>
          </p:nvPr>
        </p:nvSpPr>
        <p:spPr>
          <a:xfrm>
            <a:off x="679051" y="4658711"/>
            <a:ext cx="1403286" cy="1352359"/>
          </a:xfrm>
        </p:spPr>
        <p:txBody>
          <a:bodyPr anchor="t">
            <a:noAutofit/>
          </a:bodyPr>
          <a:lstStyle>
            <a:lvl1pPr marL="0" indent="0" algn="ctr">
              <a:lnSpc>
                <a:spcPts val="11000"/>
              </a:lnSpc>
              <a:spcBef>
                <a:spcPts val="312"/>
              </a:spcBef>
              <a:buNone/>
              <a:defRPr sz="11200" b="1">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0</a:t>
            </a:r>
          </a:p>
        </p:txBody>
      </p:sp>
      <p:pic>
        <p:nvPicPr>
          <p:cNvPr id="11" name="Picture 10">
            <a:extLst>
              <a:ext uri="{FF2B5EF4-FFF2-40B4-BE49-F238E27FC236}">
                <a16:creationId xmlns:a16="http://schemas.microsoft.com/office/drawing/2014/main" id="{C2DD91B8-2BB9-455D-B1A3-DC55FE58F9EB}"/>
              </a:ext>
            </a:extLst>
          </p:cNvPr>
          <p:cNvPicPr>
            <a:picLocks noChangeAspect="1"/>
          </p:cNvPicPr>
          <p:nvPr userDrawn="1"/>
        </p:nvPicPr>
        <p:blipFill>
          <a:blip r:embed="rId4"/>
          <a:stretch>
            <a:fillRect/>
          </a:stretch>
        </p:blipFill>
        <p:spPr>
          <a:xfrm>
            <a:off x="172546" y="0"/>
            <a:ext cx="3453912" cy="959420"/>
          </a:xfrm>
          <a:prstGeom prst="rect">
            <a:avLst/>
          </a:prstGeom>
        </p:spPr>
      </p:pic>
    </p:spTree>
    <p:extLst>
      <p:ext uri="{BB962C8B-B14F-4D97-AF65-F5344CB8AC3E}">
        <p14:creationId xmlns:p14="http://schemas.microsoft.com/office/powerpoint/2010/main" val="2542271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6">
    <p:bg>
      <p:bgPr>
        <a:solidFill>
          <a:schemeClr val="tx2"/>
        </a:solidFill>
        <a:effectLst/>
      </p:bgPr>
    </p:bg>
    <p:spTree>
      <p:nvGrpSpPr>
        <p:cNvPr id="1" name=""/>
        <p:cNvGrpSpPr/>
        <p:nvPr/>
      </p:nvGrpSpPr>
      <p:grpSpPr>
        <a:xfrm>
          <a:off x="0" y="0"/>
          <a:ext cx="0" cy="0"/>
          <a:chOff x="0" y="0"/>
          <a:chExt cx="0" cy="0"/>
        </a:xfrm>
      </p:grpSpPr>
      <p:pic>
        <p:nvPicPr>
          <p:cNvPr id="4" name="Picture 3" descr="A person in glasses looking at the camera&#10;&#10;Description generated with high confidence">
            <a:extLst>
              <a:ext uri="{FF2B5EF4-FFF2-40B4-BE49-F238E27FC236}">
                <a16:creationId xmlns:a16="http://schemas.microsoft.com/office/drawing/2014/main" id="{4AD4593A-C0E3-47C2-9FC6-56F332D81456}"/>
              </a:ext>
            </a:extLst>
          </p:cNvPr>
          <p:cNvPicPr>
            <a:picLocks noChangeAspect="1"/>
          </p:cNvPicPr>
          <p:nvPr userDrawn="1"/>
        </p:nvPicPr>
        <p:blipFill rotWithShape="1">
          <a:blip r:embed="rId2"/>
          <a:srcRect b="15592"/>
          <a:stretch/>
        </p:blipFill>
        <p:spPr>
          <a:xfrm>
            <a:off x="0" y="-1"/>
            <a:ext cx="12192000" cy="6858001"/>
          </a:xfrm>
          <a:prstGeom prst="rect">
            <a:avLst/>
          </a:prstGeom>
        </p:spPr>
      </p:pic>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chemeClr val="bg1"/>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pic>
        <p:nvPicPr>
          <p:cNvPr id="11" name="Picture 10">
            <a:extLst>
              <a:ext uri="{FF2B5EF4-FFF2-40B4-BE49-F238E27FC236}">
                <a16:creationId xmlns:a16="http://schemas.microsoft.com/office/drawing/2014/main" id="{C2DD91B8-2BB9-455D-B1A3-DC55FE58F9EB}"/>
              </a:ext>
            </a:extLst>
          </p:cNvPr>
          <p:cNvPicPr>
            <a:picLocks noChangeAspect="1"/>
          </p:cNvPicPr>
          <p:nvPr userDrawn="1"/>
        </p:nvPicPr>
        <p:blipFill>
          <a:blip r:embed="rId3"/>
          <a:stretch>
            <a:fillRect/>
          </a:stretch>
        </p:blipFill>
        <p:spPr>
          <a:xfrm>
            <a:off x="8408973" y="93994"/>
            <a:ext cx="3453912" cy="959420"/>
          </a:xfrm>
          <a:prstGeom prst="rect">
            <a:avLst/>
          </a:prstGeom>
        </p:spPr>
      </p:pic>
    </p:spTree>
    <p:extLst>
      <p:ext uri="{BB962C8B-B14F-4D97-AF65-F5344CB8AC3E}">
        <p14:creationId xmlns:p14="http://schemas.microsoft.com/office/powerpoint/2010/main" val="132367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7">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2F85CD-313C-4B35-9EF2-8D03CBC4925C}"/>
              </a:ext>
            </a:extLst>
          </p:cNvPr>
          <p:cNvPicPr>
            <a:picLocks noChangeAspect="1"/>
          </p:cNvPicPr>
          <p:nvPr userDrawn="1"/>
        </p:nvPicPr>
        <p:blipFill rotWithShape="1">
          <a:blip r:embed="rId2"/>
          <a:srcRect r="19090" b="31503"/>
          <a:stretch/>
        </p:blipFill>
        <p:spPr>
          <a:xfrm>
            <a:off x="0" y="0"/>
            <a:ext cx="12192000" cy="6878307"/>
          </a:xfrm>
          <a:prstGeom prst="rect">
            <a:avLst/>
          </a:prstGeom>
        </p:spPr>
      </p:pic>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chemeClr val="bg1"/>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sp>
        <p:nvSpPr>
          <p:cNvPr id="12" name="Text Placeholder 2">
            <a:extLst>
              <a:ext uri="{FF2B5EF4-FFF2-40B4-BE49-F238E27FC236}">
                <a16:creationId xmlns:a16="http://schemas.microsoft.com/office/drawing/2014/main" id="{8E93E382-321D-3B47-846B-18607B7B3887}"/>
              </a:ext>
            </a:extLst>
          </p:cNvPr>
          <p:cNvSpPr>
            <a:spLocks noGrp="1"/>
          </p:cNvSpPr>
          <p:nvPr>
            <p:ph type="body" idx="13" hasCustomPrompt="1"/>
          </p:nvPr>
        </p:nvSpPr>
        <p:spPr>
          <a:xfrm>
            <a:off x="410123" y="4913534"/>
            <a:ext cx="4057232" cy="1559687"/>
          </a:xfrm>
        </p:spPr>
        <p:txBody>
          <a:bodyPr anchor="t">
            <a:noAutofit/>
          </a:bodyPr>
          <a:lstStyle>
            <a:lvl1pPr marL="0" indent="0" algn="l">
              <a:lnSpc>
                <a:spcPts val="4300"/>
              </a:lnSpc>
              <a:spcBef>
                <a:spcPts val="312"/>
              </a:spcBef>
              <a:buNone/>
              <a:defRPr sz="3900" b="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Title Goes Here</a:t>
            </a:r>
          </a:p>
        </p:txBody>
      </p:sp>
      <p:pic>
        <p:nvPicPr>
          <p:cNvPr id="19" name="Picture 18">
            <a:extLst>
              <a:ext uri="{FF2B5EF4-FFF2-40B4-BE49-F238E27FC236}">
                <a16:creationId xmlns:a16="http://schemas.microsoft.com/office/drawing/2014/main" id="{9EFA44AF-0713-EA4C-94CC-6068088F5953}"/>
              </a:ext>
            </a:extLst>
          </p:cNvPr>
          <p:cNvPicPr>
            <a:picLocks noChangeAspect="1"/>
          </p:cNvPicPr>
          <p:nvPr userDrawn="1"/>
        </p:nvPicPr>
        <p:blipFill>
          <a:blip r:embed="rId3"/>
          <a:stretch>
            <a:fillRect/>
          </a:stretch>
        </p:blipFill>
        <p:spPr>
          <a:xfrm>
            <a:off x="240901" y="3290698"/>
            <a:ext cx="3009900" cy="1765300"/>
          </a:xfrm>
          <a:prstGeom prst="rect">
            <a:avLst/>
          </a:prstGeom>
        </p:spPr>
      </p:pic>
      <p:sp>
        <p:nvSpPr>
          <p:cNvPr id="10" name="Text Placeholder 2">
            <a:extLst>
              <a:ext uri="{FF2B5EF4-FFF2-40B4-BE49-F238E27FC236}">
                <a16:creationId xmlns:a16="http://schemas.microsoft.com/office/drawing/2014/main" id="{B4316F3B-965C-8A4B-AA41-04BAAB643E02}"/>
              </a:ext>
            </a:extLst>
          </p:cNvPr>
          <p:cNvSpPr>
            <a:spLocks noGrp="1"/>
          </p:cNvSpPr>
          <p:nvPr>
            <p:ph type="body" idx="11" hasCustomPrompt="1"/>
          </p:nvPr>
        </p:nvSpPr>
        <p:spPr>
          <a:xfrm>
            <a:off x="611673" y="3366324"/>
            <a:ext cx="1403286" cy="1352359"/>
          </a:xfrm>
        </p:spPr>
        <p:txBody>
          <a:bodyPr anchor="t">
            <a:noAutofit/>
          </a:bodyPr>
          <a:lstStyle>
            <a:lvl1pPr marL="0" indent="0" algn="ctr">
              <a:lnSpc>
                <a:spcPts val="11000"/>
              </a:lnSpc>
              <a:spcBef>
                <a:spcPts val="312"/>
              </a:spcBef>
              <a:buNone/>
              <a:defRPr sz="11200" b="1">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0</a:t>
            </a:r>
          </a:p>
        </p:txBody>
      </p:sp>
      <p:pic>
        <p:nvPicPr>
          <p:cNvPr id="11" name="Picture 10">
            <a:extLst>
              <a:ext uri="{FF2B5EF4-FFF2-40B4-BE49-F238E27FC236}">
                <a16:creationId xmlns:a16="http://schemas.microsoft.com/office/drawing/2014/main" id="{C2DD91B8-2BB9-455D-B1A3-DC55FE58F9EB}"/>
              </a:ext>
            </a:extLst>
          </p:cNvPr>
          <p:cNvPicPr>
            <a:picLocks noChangeAspect="1"/>
          </p:cNvPicPr>
          <p:nvPr userDrawn="1"/>
        </p:nvPicPr>
        <p:blipFill>
          <a:blip r:embed="rId4"/>
          <a:stretch>
            <a:fillRect/>
          </a:stretch>
        </p:blipFill>
        <p:spPr>
          <a:xfrm>
            <a:off x="8408973" y="93994"/>
            <a:ext cx="3453912" cy="959420"/>
          </a:xfrm>
          <a:prstGeom prst="rect">
            <a:avLst/>
          </a:prstGeom>
        </p:spPr>
      </p:pic>
    </p:spTree>
    <p:extLst>
      <p:ext uri="{BB962C8B-B14F-4D97-AF65-F5344CB8AC3E}">
        <p14:creationId xmlns:p14="http://schemas.microsoft.com/office/powerpoint/2010/main" val="16762225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8">
    <p:bg>
      <p:bgPr>
        <a:solidFill>
          <a:schemeClr val="tx2"/>
        </a:solidFill>
        <a:effectLst/>
      </p:bgPr>
    </p:bg>
    <p:spTree>
      <p:nvGrpSpPr>
        <p:cNvPr id="1" name=""/>
        <p:cNvGrpSpPr/>
        <p:nvPr/>
      </p:nvGrpSpPr>
      <p:grpSpPr>
        <a:xfrm>
          <a:off x="0" y="0"/>
          <a:ext cx="0" cy="0"/>
          <a:chOff x="0" y="0"/>
          <a:chExt cx="0" cy="0"/>
        </a:xfrm>
      </p:grpSpPr>
      <p:pic>
        <p:nvPicPr>
          <p:cNvPr id="4" name="Picture 3" descr="A picture containing text&#10;&#10;Description generated with very high confidence">
            <a:extLst>
              <a:ext uri="{FF2B5EF4-FFF2-40B4-BE49-F238E27FC236}">
                <a16:creationId xmlns:a16="http://schemas.microsoft.com/office/drawing/2014/main" id="{6AF03DB5-E63E-4599-9F76-49CA32B6D4EF}"/>
              </a:ext>
            </a:extLst>
          </p:cNvPr>
          <p:cNvPicPr>
            <a:picLocks noChangeAspect="1"/>
          </p:cNvPicPr>
          <p:nvPr userDrawn="1"/>
        </p:nvPicPr>
        <p:blipFill rotWithShape="1">
          <a:blip r:embed="rId2"/>
          <a:srcRect b="15691"/>
          <a:stretch/>
        </p:blipFill>
        <p:spPr>
          <a:xfrm>
            <a:off x="-14293" y="1"/>
            <a:ext cx="12206293" cy="6858000"/>
          </a:xfrm>
          <a:prstGeom prst="rect">
            <a:avLst/>
          </a:prstGeom>
        </p:spPr>
      </p:pic>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chemeClr val="bg1"/>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sp>
        <p:nvSpPr>
          <p:cNvPr id="12" name="Text Placeholder 2">
            <a:extLst>
              <a:ext uri="{FF2B5EF4-FFF2-40B4-BE49-F238E27FC236}">
                <a16:creationId xmlns:a16="http://schemas.microsoft.com/office/drawing/2014/main" id="{8E93E382-321D-3B47-846B-18607B7B3887}"/>
              </a:ext>
            </a:extLst>
          </p:cNvPr>
          <p:cNvSpPr>
            <a:spLocks noGrp="1"/>
          </p:cNvSpPr>
          <p:nvPr>
            <p:ph type="body" idx="13" hasCustomPrompt="1"/>
          </p:nvPr>
        </p:nvSpPr>
        <p:spPr>
          <a:xfrm>
            <a:off x="3626458" y="4715683"/>
            <a:ext cx="4057232" cy="1559687"/>
          </a:xfrm>
        </p:spPr>
        <p:txBody>
          <a:bodyPr anchor="t">
            <a:noAutofit/>
          </a:bodyPr>
          <a:lstStyle>
            <a:lvl1pPr marL="0" indent="0" algn="l">
              <a:lnSpc>
                <a:spcPts val="4300"/>
              </a:lnSpc>
              <a:spcBef>
                <a:spcPts val="312"/>
              </a:spcBef>
              <a:buNone/>
              <a:defRPr sz="3900" b="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Title Goes Here</a:t>
            </a:r>
          </a:p>
        </p:txBody>
      </p:sp>
      <p:pic>
        <p:nvPicPr>
          <p:cNvPr id="19" name="Picture 18">
            <a:extLst>
              <a:ext uri="{FF2B5EF4-FFF2-40B4-BE49-F238E27FC236}">
                <a16:creationId xmlns:a16="http://schemas.microsoft.com/office/drawing/2014/main" id="{9EFA44AF-0713-EA4C-94CC-6068088F5953}"/>
              </a:ext>
            </a:extLst>
          </p:cNvPr>
          <p:cNvPicPr>
            <a:picLocks noChangeAspect="1"/>
          </p:cNvPicPr>
          <p:nvPr userDrawn="1"/>
        </p:nvPicPr>
        <p:blipFill>
          <a:blip r:embed="rId3"/>
          <a:stretch>
            <a:fillRect/>
          </a:stretch>
        </p:blipFill>
        <p:spPr>
          <a:xfrm>
            <a:off x="308279" y="4583085"/>
            <a:ext cx="3009900" cy="1765300"/>
          </a:xfrm>
          <a:prstGeom prst="rect">
            <a:avLst/>
          </a:prstGeom>
        </p:spPr>
      </p:pic>
      <p:sp>
        <p:nvSpPr>
          <p:cNvPr id="10" name="Text Placeholder 2">
            <a:extLst>
              <a:ext uri="{FF2B5EF4-FFF2-40B4-BE49-F238E27FC236}">
                <a16:creationId xmlns:a16="http://schemas.microsoft.com/office/drawing/2014/main" id="{B4316F3B-965C-8A4B-AA41-04BAAB643E02}"/>
              </a:ext>
            </a:extLst>
          </p:cNvPr>
          <p:cNvSpPr>
            <a:spLocks noGrp="1"/>
          </p:cNvSpPr>
          <p:nvPr>
            <p:ph type="body" idx="11" hasCustomPrompt="1"/>
          </p:nvPr>
        </p:nvSpPr>
        <p:spPr>
          <a:xfrm>
            <a:off x="679051" y="4658711"/>
            <a:ext cx="1403286" cy="1352359"/>
          </a:xfrm>
        </p:spPr>
        <p:txBody>
          <a:bodyPr anchor="t">
            <a:noAutofit/>
          </a:bodyPr>
          <a:lstStyle>
            <a:lvl1pPr marL="0" indent="0" algn="ctr">
              <a:lnSpc>
                <a:spcPts val="11000"/>
              </a:lnSpc>
              <a:spcBef>
                <a:spcPts val="312"/>
              </a:spcBef>
              <a:buNone/>
              <a:defRPr sz="11200" b="1">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0</a:t>
            </a:r>
          </a:p>
        </p:txBody>
      </p:sp>
      <p:sp>
        <p:nvSpPr>
          <p:cNvPr id="13" name="Rectangle 12">
            <a:extLst>
              <a:ext uri="{FF2B5EF4-FFF2-40B4-BE49-F238E27FC236}">
                <a16:creationId xmlns:a16="http://schemas.microsoft.com/office/drawing/2014/main" id="{062A7C09-AF0C-425F-BAF0-6059B55B0761}"/>
              </a:ext>
            </a:extLst>
          </p:cNvPr>
          <p:cNvSpPr/>
          <p:nvPr userDrawn="1"/>
        </p:nvSpPr>
        <p:spPr>
          <a:xfrm>
            <a:off x="8406063" y="1"/>
            <a:ext cx="3785937" cy="1053414"/>
          </a:xfrm>
          <a:prstGeom prst="rect">
            <a:avLst/>
          </a:prstGeom>
          <a:solidFill>
            <a:srgbClr val="436078">
              <a:alpha val="4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pic>
        <p:nvPicPr>
          <p:cNvPr id="11" name="Picture 10">
            <a:extLst>
              <a:ext uri="{FF2B5EF4-FFF2-40B4-BE49-F238E27FC236}">
                <a16:creationId xmlns:a16="http://schemas.microsoft.com/office/drawing/2014/main" id="{C2DD91B8-2BB9-455D-B1A3-DC55FE58F9EB}"/>
              </a:ext>
            </a:extLst>
          </p:cNvPr>
          <p:cNvPicPr>
            <a:picLocks noChangeAspect="1"/>
          </p:cNvPicPr>
          <p:nvPr userDrawn="1"/>
        </p:nvPicPr>
        <p:blipFill>
          <a:blip r:embed="rId4"/>
          <a:stretch>
            <a:fillRect/>
          </a:stretch>
        </p:blipFill>
        <p:spPr>
          <a:xfrm>
            <a:off x="8630153" y="93994"/>
            <a:ext cx="3453912" cy="959420"/>
          </a:xfrm>
          <a:prstGeom prst="rect">
            <a:avLst/>
          </a:prstGeom>
        </p:spPr>
      </p:pic>
    </p:spTree>
    <p:extLst>
      <p:ext uri="{BB962C8B-B14F-4D97-AF65-F5344CB8AC3E}">
        <p14:creationId xmlns:p14="http://schemas.microsoft.com/office/powerpoint/2010/main" val="18664319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9">
    <p:bg>
      <p:bgPr>
        <a:solidFill>
          <a:schemeClr val="tx2"/>
        </a:solidFill>
        <a:effectLst/>
      </p:bgPr>
    </p:bg>
    <p:spTree>
      <p:nvGrpSpPr>
        <p:cNvPr id="1" name=""/>
        <p:cNvGrpSpPr/>
        <p:nvPr/>
      </p:nvGrpSpPr>
      <p:grpSpPr>
        <a:xfrm>
          <a:off x="0" y="0"/>
          <a:ext cx="0" cy="0"/>
          <a:chOff x="0" y="0"/>
          <a:chExt cx="0" cy="0"/>
        </a:xfrm>
      </p:grpSpPr>
      <p:pic>
        <p:nvPicPr>
          <p:cNvPr id="22" name="Picture 21" descr="A person standing in front of a window&#10;&#10;Description generated with very high confidence">
            <a:extLst>
              <a:ext uri="{FF2B5EF4-FFF2-40B4-BE49-F238E27FC236}">
                <a16:creationId xmlns:a16="http://schemas.microsoft.com/office/drawing/2014/main" id="{0D8EDDD4-60C8-409F-9203-F1887E8BEB1E}"/>
              </a:ext>
            </a:extLst>
          </p:cNvPr>
          <p:cNvPicPr>
            <a:picLocks noChangeAspect="1"/>
          </p:cNvPicPr>
          <p:nvPr userDrawn="1"/>
        </p:nvPicPr>
        <p:blipFill rotWithShape="1">
          <a:blip r:embed="rId2"/>
          <a:srcRect l="30464" t="25713" b="11428"/>
          <a:stretch/>
        </p:blipFill>
        <p:spPr>
          <a:xfrm flipH="1">
            <a:off x="-4" y="0"/>
            <a:ext cx="12192003" cy="7344697"/>
          </a:xfrm>
          <a:prstGeom prst="rect">
            <a:avLst/>
          </a:prstGeom>
        </p:spPr>
      </p:pic>
      <p:sp>
        <p:nvSpPr>
          <p:cNvPr id="23" name="Text Placeholder 2">
            <a:extLst>
              <a:ext uri="{FF2B5EF4-FFF2-40B4-BE49-F238E27FC236}">
                <a16:creationId xmlns:a16="http://schemas.microsoft.com/office/drawing/2014/main" id="{8E93E382-321D-3B47-846B-18607B7B3887}"/>
              </a:ext>
            </a:extLst>
          </p:cNvPr>
          <p:cNvSpPr>
            <a:spLocks noGrp="1"/>
          </p:cNvSpPr>
          <p:nvPr>
            <p:ph type="body" idx="13" hasCustomPrompt="1"/>
          </p:nvPr>
        </p:nvSpPr>
        <p:spPr>
          <a:xfrm>
            <a:off x="516048" y="5748257"/>
            <a:ext cx="4057232" cy="1559687"/>
          </a:xfrm>
        </p:spPr>
        <p:txBody>
          <a:bodyPr anchor="t">
            <a:noAutofit/>
          </a:bodyPr>
          <a:lstStyle>
            <a:lvl1pPr marL="0" indent="0" algn="l">
              <a:lnSpc>
                <a:spcPts val="4300"/>
              </a:lnSpc>
              <a:spcBef>
                <a:spcPts val="312"/>
              </a:spcBef>
              <a:buNone/>
              <a:defRPr sz="3900" b="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Title Goes Here</a:t>
            </a:r>
          </a:p>
        </p:txBody>
      </p:sp>
      <p:pic>
        <p:nvPicPr>
          <p:cNvPr id="24" name="Picture 23">
            <a:extLst>
              <a:ext uri="{FF2B5EF4-FFF2-40B4-BE49-F238E27FC236}">
                <a16:creationId xmlns:a16="http://schemas.microsoft.com/office/drawing/2014/main" id="{9EFA44AF-0713-EA4C-94CC-6068088F5953}"/>
              </a:ext>
            </a:extLst>
          </p:cNvPr>
          <p:cNvPicPr>
            <a:picLocks noChangeAspect="1"/>
          </p:cNvPicPr>
          <p:nvPr userDrawn="1"/>
        </p:nvPicPr>
        <p:blipFill>
          <a:blip r:embed="rId3"/>
          <a:stretch>
            <a:fillRect/>
          </a:stretch>
        </p:blipFill>
        <p:spPr>
          <a:xfrm>
            <a:off x="379219" y="4245932"/>
            <a:ext cx="3009900" cy="1765300"/>
          </a:xfrm>
          <a:prstGeom prst="rect">
            <a:avLst/>
          </a:prstGeom>
        </p:spPr>
      </p:pic>
      <p:sp>
        <p:nvSpPr>
          <p:cNvPr id="25" name="Text Placeholder 2">
            <a:extLst>
              <a:ext uri="{FF2B5EF4-FFF2-40B4-BE49-F238E27FC236}">
                <a16:creationId xmlns:a16="http://schemas.microsoft.com/office/drawing/2014/main" id="{B4316F3B-965C-8A4B-AA41-04BAAB643E02}"/>
              </a:ext>
            </a:extLst>
          </p:cNvPr>
          <p:cNvSpPr>
            <a:spLocks noGrp="1"/>
          </p:cNvSpPr>
          <p:nvPr>
            <p:ph type="body" idx="11" hasCustomPrompt="1"/>
          </p:nvPr>
        </p:nvSpPr>
        <p:spPr>
          <a:xfrm>
            <a:off x="749991" y="4321558"/>
            <a:ext cx="1403286" cy="1352359"/>
          </a:xfrm>
        </p:spPr>
        <p:txBody>
          <a:bodyPr anchor="t">
            <a:noAutofit/>
          </a:bodyPr>
          <a:lstStyle>
            <a:lvl1pPr marL="0" indent="0" algn="ctr">
              <a:lnSpc>
                <a:spcPts val="11000"/>
              </a:lnSpc>
              <a:spcBef>
                <a:spcPts val="312"/>
              </a:spcBef>
              <a:buNone/>
              <a:defRPr sz="11200" b="1">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0</a:t>
            </a:r>
          </a:p>
        </p:txBody>
      </p:sp>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chemeClr val="bg1"/>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sp>
        <p:nvSpPr>
          <p:cNvPr id="11" name="Rectangle 10">
            <a:extLst>
              <a:ext uri="{FF2B5EF4-FFF2-40B4-BE49-F238E27FC236}">
                <a16:creationId xmlns:a16="http://schemas.microsoft.com/office/drawing/2014/main" id="{9F11C0F9-F26D-43E9-BAE6-2ADA94D9D37B}"/>
              </a:ext>
            </a:extLst>
          </p:cNvPr>
          <p:cNvSpPr/>
          <p:nvPr userDrawn="1"/>
        </p:nvSpPr>
        <p:spPr>
          <a:xfrm>
            <a:off x="8371370" y="-1"/>
            <a:ext cx="3811733" cy="1062649"/>
          </a:xfrm>
          <a:prstGeom prst="rect">
            <a:avLst/>
          </a:prstGeom>
          <a:solidFill>
            <a:srgbClr val="436078">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pic>
        <p:nvPicPr>
          <p:cNvPr id="13" name="Picture 12">
            <a:extLst>
              <a:ext uri="{FF2B5EF4-FFF2-40B4-BE49-F238E27FC236}">
                <a16:creationId xmlns:a16="http://schemas.microsoft.com/office/drawing/2014/main" id="{BC3FE557-0AB6-4296-B4D9-5172DF36AD83}"/>
              </a:ext>
            </a:extLst>
          </p:cNvPr>
          <p:cNvPicPr>
            <a:picLocks noChangeAspect="1"/>
          </p:cNvPicPr>
          <p:nvPr userDrawn="1"/>
        </p:nvPicPr>
        <p:blipFill>
          <a:blip r:embed="rId4"/>
          <a:stretch>
            <a:fillRect/>
          </a:stretch>
        </p:blipFill>
        <p:spPr>
          <a:xfrm>
            <a:off x="8572097" y="51613"/>
            <a:ext cx="3453912" cy="959420"/>
          </a:xfrm>
          <a:prstGeom prst="rect">
            <a:avLst/>
          </a:prstGeom>
        </p:spPr>
      </p:pic>
    </p:spTree>
    <p:extLst>
      <p:ext uri="{BB962C8B-B14F-4D97-AF65-F5344CB8AC3E}">
        <p14:creationId xmlns:p14="http://schemas.microsoft.com/office/powerpoint/2010/main" val="42799156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10">
    <p:bg>
      <p:bgPr>
        <a:solidFill>
          <a:schemeClr val="tx2"/>
        </a:solidFill>
        <a:effectLst/>
      </p:bgPr>
    </p:bg>
    <p:spTree>
      <p:nvGrpSpPr>
        <p:cNvPr id="1" name=""/>
        <p:cNvGrpSpPr/>
        <p:nvPr/>
      </p:nvGrpSpPr>
      <p:grpSpPr>
        <a:xfrm>
          <a:off x="0" y="0"/>
          <a:ext cx="0" cy="0"/>
          <a:chOff x="0" y="0"/>
          <a:chExt cx="0" cy="0"/>
        </a:xfrm>
      </p:grpSpPr>
      <p:pic>
        <p:nvPicPr>
          <p:cNvPr id="4" name="Picture 3" descr="A picture containing clothing&#10;&#10;Description generated with high confidence">
            <a:extLst>
              <a:ext uri="{FF2B5EF4-FFF2-40B4-BE49-F238E27FC236}">
                <a16:creationId xmlns:a16="http://schemas.microsoft.com/office/drawing/2014/main" id="{E41F8B57-6214-42D3-947A-B5C6EF51ACDD}"/>
              </a:ext>
            </a:extLst>
          </p:cNvPr>
          <p:cNvPicPr>
            <a:picLocks noChangeAspect="1"/>
          </p:cNvPicPr>
          <p:nvPr userDrawn="1"/>
        </p:nvPicPr>
        <p:blipFill rotWithShape="1">
          <a:blip r:embed="rId2"/>
          <a:srcRect t="149" r="14526" b="17279"/>
          <a:stretch/>
        </p:blipFill>
        <p:spPr>
          <a:xfrm>
            <a:off x="-12510" y="12282"/>
            <a:ext cx="12204510" cy="6845718"/>
          </a:xfrm>
          <a:prstGeom prst="rect">
            <a:avLst/>
          </a:prstGeom>
        </p:spPr>
      </p:pic>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chemeClr val="bg1"/>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sp>
        <p:nvSpPr>
          <p:cNvPr id="12" name="Text Placeholder 2">
            <a:extLst>
              <a:ext uri="{FF2B5EF4-FFF2-40B4-BE49-F238E27FC236}">
                <a16:creationId xmlns:a16="http://schemas.microsoft.com/office/drawing/2014/main" id="{8E93E382-321D-3B47-846B-18607B7B3887}"/>
              </a:ext>
            </a:extLst>
          </p:cNvPr>
          <p:cNvSpPr>
            <a:spLocks noGrp="1"/>
          </p:cNvSpPr>
          <p:nvPr>
            <p:ph type="body" idx="13" hasCustomPrompt="1"/>
          </p:nvPr>
        </p:nvSpPr>
        <p:spPr>
          <a:xfrm>
            <a:off x="886193" y="4096521"/>
            <a:ext cx="4057232" cy="1559687"/>
          </a:xfrm>
        </p:spPr>
        <p:txBody>
          <a:bodyPr anchor="t">
            <a:noAutofit/>
          </a:bodyPr>
          <a:lstStyle>
            <a:lvl1pPr marL="0" indent="0" algn="l">
              <a:lnSpc>
                <a:spcPts val="4300"/>
              </a:lnSpc>
              <a:spcBef>
                <a:spcPts val="312"/>
              </a:spcBef>
              <a:buNone/>
              <a:defRPr sz="3900" b="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Title Goes Here</a:t>
            </a:r>
          </a:p>
        </p:txBody>
      </p:sp>
      <p:sp>
        <p:nvSpPr>
          <p:cNvPr id="13" name="Rectangle 12">
            <a:extLst>
              <a:ext uri="{FF2B5EF4-FFF2-40B4-BE49-F238E27FC236}">
                <a16:creationId xmlns:a16="http://schemas.microsoft.com/office/drawing/2014/main" id="{DABAF09D-7292-4722-9449-E8E6EC0E7CFB}"/>
              </a:ext>
            </a:extLst>
          </p:cNvPr>
          <p:cNvSpPr/>
          <p:nvPr userDrawn="1"/>
        </p:nvSpPr>
        <p:spPr>
          <a:xfrm>
            <a:off x="8406063" y="0"/>
            <a:ext cx="3785937" cy="1053414"/>
          </a:xfrm>
          <a:prstGeom prst="rect">
            <a:avLst/>
          </a:prstGeom>
          <a:solidFill>
            <a:srgbClr val="436078">
              <a:alpha val="4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pic>
        <p:nvPicPr>
          <p:cNvPr id="7" name="Picture 6">
            <a:extLst>
              <a:ext uri="{FF2B5EF4-FFF2-40B4-BE49-F238E27FC236}">
                <a16:creationId xmlns:a16="http://schemas.microsoft.com/office/drawing/2014/main" id="{EEB3B110-5CF8-452C-A570-FADA9587E4AB}"/>
              </a:ext>
            </a:extLst>
          </p:cNvPr>
          <p:cNvPicPr>
            <a:picLocks noChangeAspect="1"/>
          </p:cNvPicPr>
          <p:nvPr userDrawn="1"/>
        </p:nvPicPr>
        <p:blipFill>
          <a:blip r:embed="rId3"/>
          <a:stretch>
            <a:fillRect/>
          </a:stretch>
        </p:blipFill>
        <p:spPr>
          <a:xfrm>
            <a:off x="8355535" y="-12271"/>
            <a:ext cx="3836465" cy="1065685"/>
          </a:xfrm>
          <a:prstGeom prst="rect">
            <a:avLst/>
          </a:prstGeom>
        </p:spPr>
      </p:pic>
    </p:spTree>
    <p:extLst>
      <p:ext uri="{BB962C8B-B14F-4D97-AF65-F5344CB8AC3E}">
        <p14:creationId xmlns:p14="http://schemas.microsoft.com/office/powerpoint/2010/main" val="939698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DIVIDER 1">
    <p:bg>
      <p:bgPr>
        <a:solidFill>
          <a:schemeClr val="tx2"/>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5C3F1962-001D-A441-B144-13E2745BF4D8}"/>
              </a:ext>
            </a:extLst>
          </p:cNvPr>
          <p:cNvPicPr>
            <a:picLocks noChangeAspect="1"/>
          </p:cNvPicPr>
          <p:nvPr userDrawn="1"/>
        </p:nvPicPr>
        <p:blipFill>
          <a:blip r:embed="rId2"/>
          <a:stretch>
            <a:fillRect/>
          </a:stretch>
        </p:blipFill>
        <p:spPr>
          <a:xfrm>
            <a:off x="-3018" y="0"/>
            <a:ext cx="12192000" cy="6858000"/>
          </a:xfrm>
          <a:prstGeom prst="rect">
            <a:avLst/>
          </a:prstGeom>
        </p:spPr>
      </p:pic>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chemeClr val="bg1"/>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sp>
        <p:nvSpPr>
          <p:cNvPr id="12" name="Text Placeholder 2">
            <a:extLst>
              <a:ext uri="{FF2B5EF4-FFF2-40B4-BE49-F238E27FC236}">
                <a16:creationId xmlns:a16="http://schemas.microsoft.com/office/drawing/2014/main" id="{8E93E382-321D-3B47-846B-18607B7B3887}"/>
              </a:ext>
            </a:extLst>
          </p:cNvPr>
          <p:cNvSpPr>
            <a:spLocks noGrp="1"/>
          </p:cNvSpPr>
          <p:nvPr>
            <p:ph type="body" idx="13" hasCustomPrompt="1"/>
          </p:nvPr>
        </p:nvSpPr>
        <p:spPr>
          <a:xfrm>
            <a:off x="1210235" y="3634591"/>
            <a:ext cx="4513808" cy="1358750"/>
          </a:xfrm>
        </p:spPr>
        <p:txBody>
          <a:bodyPr anchor="t">
            <a:noAutofit/>
          </a:bodyPr>
          <a:lstStyle>
            <a:lvl1pPr marL="0" indent="0" algn="r">
              <a:lnSpc>
                <a:spcPts val="4000"/>
              </a:lnSpc>
              <a:spcBef>
                <a:spcPts val="312"/>
              </a:spcBef>
              <a:buNone/>
              <a:defRPr sz="3900" b="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Title Goes Here</a:t>
            </a:r>
          </a:p>
        </p:txBody>
      </p:sp>
      <p:pic>
        <p:nvPicPr>
          <p:cNvPr id="17" name="Picture 16">
            <a:extLst>
              <a:ext uri="{FF2B5EF4-FFF2-40B4-BE49-F238E27FC236}">
                <a16:creationId xmlns:a16="http://schemas.microsoft.com/office/drawing/2014/main" id="{7C458D38-DC18-BA4D-A26C-293F601A6992}"/>
              </a:ext>
            </a:extLst>
          </p:cNvPr>
          <p:cNvPicPr>
            <a:picLocks noChangeAspect="1"/>
          </p:cNvPicPr>
          <p:nvPr userDrawn="1"/>
        </p:nvPicPr>
        <p:blipFill>
          <a:blip r:embed="rId3"/>
          <a:stretch>
            <a:fillRect/>
          </a:stretch>
        </p:blipFill>
        <p:spPr>
          <a:xfrm>
            <a:off x="2714143" y="1879730"/>
            <a:ext cx="3009900" cy="1663700"/>
          </a:xfrm>
          <a:prstGeom prst="rect">
            <a:avLst/>
          </a:prstGeom>
        </p:spPr>
      </p:pic>
      <p:sp>
        <p:nvSpPr>
          <p:cNvPr id="10" name="Text Placeholder 2">
            <a:extLst>
              <a:ext uri="{FF2B5EF4-FFF2-40B4-BE49-F238E27FC236}">
                <a16:creationId xmlns:a16="http://schemas.microsoft.com/office/drawing/2014/main" id="{B4316F3B-965C-8A4B-AA41-04BAAB643E02}"/>
              </a:ext>
            </a:extLst>
          </p:cNvPr>
          <p:cNvSpPr>
            <a:spLocks noGrp="1"/>
          </p:cNvSpPr>
          <p:nvPr>
            <p:ph type="body" idx="11" hasCustomPrompt="1"/>
          </p:nvPr>
        </p:nvSpPr>
        <p:spPr>
          <a:xfrm>
            <a:off x="3185431" y="1906889"/>
            <a:ext cx="1403286" cy="1352359"/>
          </a:xfrm>
        </p:spPr>
        <p:txBody>
          <a:bodyPr anchor="t">
            <a:noAutofit/>
          </a:bodyPr>
          <a:lstStyle>
            <a:lvl1pPr marL="0" indent="0" algn="ctr">
              <a:lnSpc>
                <a:spcPts val="11000"/>
              </a:lnSpc>
              <a:spcBef>
                <a:spcPts val="312"/>
              </a:spcBef>
              <a:buNone/>
              <a:defRPr sz="11200" b="1">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0</a:t>
            </a:r>
          </a:p>
        </p:txBody>
      </p:sp>
      <p:sp>
        <p:nvSpPr>
          <p:cNvPr id="15" name="Rectangle 14">
            <a:extLst>
              <a:ext uri="{FF2B5EF4-FFF2-40B4-BE49-F238E27FC236}">
                <a16:creationId xmlns:a16="http://schemas.microsoft.com/office/drawing/2014/main" id="{9F11C0F9-F26D-43E9-BAE6-2ADA94D9D37B}"/>
              </a:ext>
            </a:extLst>
          </p:cNvPr>
          <p:cNvSpPr/>
          <p:nvPr userDrawn="1"/>
        </p:nvSpPr>
        <p:spPr>
          <a:xfrm>
            <a:off x="8375636" y="-1"/>
            <a:ext cx="3811733" cy="1062649"/>
          </a:xfrm>
          <a:prstGeom prst="rect">
            <a:avLst/>
          </a:prstGeom>
          <a:solidFill>
            <a:srgbClr val="436078">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pic>
        <p:nvPicPr>
          <p:cNvPr id="16" name="Picture 15">
            <a:extLst>
              <a:ext uri="{FF2B5EF4-FFF2-40B4-BE49-F238E27FC236}">
                <a16:creationId xmlns:a16="http://schemas.microsoft.com/office/drawing/2014/main" id="{BC3FE557-0AB6-4296-B4D9-5172DF36AD83}"/>
              </a:ext>
            </a:extLst>
          </p:cNvPr>
          <p:cNvPicPr>
            <a:picLocks noChangeAspect="1"/>
          </p:cNvPicPr>
          <p:nvPr userDrawn="1"/>
        </p:nvPicPr>
        <p:blipFill>
          <a:blip r:embed="rId4"/>
          <a:stretch>
            <a:fillRect/>
          </a:stretch>
        </p:blipFill>
        <p:spPr>
          <a:xfrm>
            <a:off x="8576363" y="51613"/>
            <a:ext cx="3453912" cy="959420"/>
          </a:xfrm>
          <a:prstGeom prst="rect">
            <a:avLst/>
          </a:prstGeom>
        </p:spPr>
      </p:pic>
    </p:spTree>
    <p:extLst>
      <p:ext uri="{BB962C8B-B14F-4D97-AF65-F5344CB8AC3E}">
        <p14:creationId xmlns:p14="http://schemas.microsoft.com/office/powerpoint/2010/main" val="15102335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CCD7-5935-435D-B3B2-47605D80DAA5}"/>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6F53558C-C176-4447-8691-ABB714E72C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60E2DCE-B1E0-40E9-BF53-DFC6705E259D}"/>
              </a:ext>
            </a:extLst>
          </p:cNvPr>
          <p:cNvSpPr>
            <a:spLocks noGrp="1"/>
          </p:cNvSpPr>
          <p:nvPr>
            <p:ph type="dt" sz="half" idx="10"/>
          </p:nvPr>
        </p:nvSpPr>
        <p:spPr/>
        <p:txBody>
          <a:bodyPr/>
          <a:lstStyle/>
          <a:p>
            <a:fld id="{6C3867C8-89CF-45B1-BB7F-4E06279489B2}" type="datetime1">
              <a:rPr lang="en-US" smtClean="0"/>
              <a:t>1/15/2020</a:t>
            </a:fld>
            <a:endParaRPr lang="en-ZA"/>
          </a:p>
        </p:txBody>
      </p:sp>
      <p:sp>
        <p:nvSpPr>
          <p:cNvPr id="5" name="Footer Placeholder 4">
            <a:extLst>
              <a:ext uri="{FF2B5EF4-FFF2-40B4-BE49-F238E27FC236}">
                <a16:creationId xmlns:a16="http://schemas.microsoft.com/office/drawing/2014/main" id="{026D1337-4A05-48DB-B415-4B58E4C8056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F88C668-D3EC-4AA1-9694-6E0206C94D71}"/>
              </a:ext>
            </a:extLst>
          </p:cNvPr>
          <p:cNvSpPr>
            <a:spLocks noGrp="1"/>
          </p:cNvSpPr>
          <p:nvPr>
            <p:ph type="sldNum" sz="quarter" idx="12"/>
          </p:nvPr>
        </p:nvSpPr>
        <p:spPr/>
        <p:txBody>
          <a:bodyPr/>
          <a:lstStyle/>
          <a:p>
            <a:fld id="{3E597B52-28D0-46AF-AFC5-F7E656839F83}" type="slidenum">
              <a:rPr lang="en-ZA" smtClean="0"/>
              <a:t>‹#›</a:t>
            </a:fld>
            <a:endParaRPr lang="en-ZA"/>
          </a:p>
        </p:txBody>
      </p:sp>
      <p:pic>
        <p:nvPicPr>
          <p:cNvPr id="7" name="Picture 6" descr="A picture containing object&#10;&#10;Description generated with very high confidence">
            <a:extLst>
              <a:ext uri="{FF2B5EF4-FFF2-40B4-BE49-F238E27FC236}">
                <a16:creationId xmlns:a16="http://schemas.microsoft.com/office/drawing/2014/main" id="{2A83DCFC-F4C0-4B77-A10E-F8FD38C465EE}"/>
              </a:ext>
            </a:extLst>
          </p:cNvPr>
          <p:cNvPicPr>
            <a:picLocks noChangeAspect="1"/>
          </p:cNvPicPr>
          <p:nvPr userDrawn="1"/>
        </p:nvPicPr>
        <p:blipFill>
          <a:blip r:embed="rId2"/>
          <a:stretch>
            <a:fillRect/>
          </a:stretch>
        </p:blipFill>
        <p:spPr>
          <a:xfrm>
            <a:off x="8696108" y="161530"/>
            <a:ext cx="3223101" cy="895306"/>
          </a:xfrm>
          <a:prstGeom prst="rect">
            <a:avLst/>
          </a:prstGeom>
        </p:spPr>
      </p:pic>
      <p:pic>
        <p:nvPicPr>
          <p:cNvPr id="9" name="Picture 2" descr="Image result for mtn hi res logo">
            <a:extLst>
              <a:ext uri="{FF2B5EF4-FFF2-40B4-BE49-F238E27FC236}">
                <a16:creationId xmlns:a16="http://schemas.microsoft.com/office/drawing/2014/main" id="{90323269-E4E5-4B90-9E9F-562F8B8DE80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40186" y="5809630"/>
            <a:ext cx="539323" cy="539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2036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DIVIDER 8">
    <p:bg>
      <p:bgPr>
        <a:solidFill>
          <a:schemeClr val="tx2"/>
        </a:solidFill>
        <a:effectLst/>
      </p:bgPr>
    </p:bg>
    <p:spTree>
      <p:nvGrpSpPr>
        <p:cNvPr id="1" name=""/>
        <p:cNvGrpSpPr/>
        <p:nvPr/>
      </p:nvGrpSpPr>
      <p:grpSpPr>
        <a:xfrm>
          <a:off x="0" y="0"/>
          <a:ext cx="0" cy="0"/>
          <a:chOff x="0" y="0"/>
          <a:chExt cx="0" cy="0"/>
        </a:xfrm>
      </p:grpSpPr>
      <p:pic>
        <p:nvPicPr>
          <p:cNvPr id="4" name="Picture 3" descr="A picture containing text&#10;&#10;Description generated with very high confidence">
            <a:extLst>
              <a:ext uri="{FF2B5EF4-FFF2-40B4-BE49-F238E27FC236}">
                <a16:creationId xmlns:a16="http://schemas.microsoft.com/office/drawing/2014/main" id="{6AF03DB5-E63E-4599-9F76-49CA32B6D4EF}"/>
              </a:ext>
            </a:extLst>
          </p:cNvPr>
          <p:cNvPicPr>
            <a:picLocks noChangeAspect="1"/>
          </p:cNvPicPr>
          <p:nvPr userDrawn="1"/>
        </p:nvPicPr>
        <p:blipFill rotWithShape="1">
          <a:blip r:embed="rId2"/>
          <a:srcRect b="15691"/>
          <a:stretch/>
        </p:blipFill>
        <p:spPr>
          <a:xfrm>
            <a:off x="-14293" y="1"/>
            <a:ext cx="12206293" cy="6858000"/>
          </a:xfrm>
          <a:prstGeom prst="rect">
            <a:avLst/>
          </a:prstGeom>
        </p:spPr>
      </p:pic>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chemeClr val="bg1"/>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sp>
        <p:nvSpPr>
          <p:cNvPr id="12" name="Text Placeholder 2">
            <a:extLst>
              <a:ext uri="{FF2B5EF4-FFF2-40B4-BE49-F238E27FC236}">
                <a16:creationId xmlns:a16="http://schemas.microsoft.com/office/drawing/2014/main" id="{8E93E382-321D-3B47-846B-18607B7B3887}"/>
              </a:ext>
            </a:extLst>
          </p:cNvPr>
          <p:cNvSpPr>
            <a:spLocks noGrp="1"/>
          </p:cNvSpPr>
          <p:nvPr>
            <p:ph type="body" idx="13"/>
          </p:nvPr>
        </p:nvSpPr>
        <p:spPr>
          <a:xfrm>
            <a:off x="516048" y="4896421"/>
            <a:ext cx="7167642" cy="1378949"/>
          </a:xfrm>
        </p:spPr>
        <p:txBody>
          <a:bodyPr anchor="t">
            <a:noAutofit/>
          </a:bodyPr>
          <a:lstStyle>
            <a:lvl1pPr marL="0" indent="0" algn="l">
              <a:lnSpc>
                <a:spcPts val="4300"/>
              </a:lnSpc>
              <a:spcBef>
                <a:spcPts val="312"/>
              </a:spcBef>
              <a:buNone/>
              <a:defRPr sz="3900" b="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3" name="Rectangle 12">
            <a:extLst>
              <a:ext uri="{FF2B5EF4-FFF2-40B4-BE49-F238E27FC236}">
                <a16:creationId xmlns:a16="http://schemas.microsoft.com/office/drawing/2014/main" id="{062A7C09-AF0C-425F-BAF0-6059B55B0761}"/>
              </a:ext>
            </a:extLst>
          </p:cNvPr>
          <p:cNvSpPr/>
          <p:nvPr userDrawn="1"/>
        </p:nvSpPr>
        <p:spPr>
          <a:xfrm>
            <a:off x="8406063" y="1"/>
            <a:ext cx="3785937" cy="1053414"/>
          </a:xfrm>
          <a:prstGeom prst="rect">
            <a:avLst/>
          </a:prstGeom>
          <a:solidFill>
            <a:srgbClr val="436078">
              <a:alpha val="4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pic>
        <p:nvPicPr>
          <p:cNvPr id="11" name="Picture 10">
            <a:extLst>
              <a:ext uri="{FF2B5EF4-FFF2-40B4-BE49-F238E27FC236}">
                <a16:creationId xmlns:a16="http://schemas.microsoft.com/office/drawing/2014/main" id="{C2DD91B8-2BB9-455D-B1A3-DC55FE58F9EB}"/>
              </a:ext>
            </a:extLst>
          </p:cNvPr>
          <p:cNvPicPr>
            <a:picLocks noChangeAspect="1"/>
          </p:cNvPicPr>
          <p:nvPr userDrawn="1"/>
        </p:nvPicPr>
        <p:blipFill>
          <a:blip r:embed="rId3"/>
          <a:stretch>
            <a:fillRect/>
          </a:stretch>
        </p:blipFill>
        <p:spPr>
          <a:xfrm>
            <a:off x="8630153" y="93994"/>
            <a:ext cx="3453912" cy="959420"/>
          </a:xfrm>
          <a:prstGeom prst="rect">
            <a:avLst/>
          </a:prstGeom>
        </p:spPr>
      </p:pic>
      <p:pic>
        <p:nvPicPr>
          <p:cNvPr id="14" name="Picture 2" descr="Image result for mtn hi res logo">
            <a:extLst>
              <a:ext uri="{FF2B5EF4-FFF2-40B4-BE49-F238E27FC236}">
                <a16:creationId xmlns:a16="http://schemas.microsoft.com/office/drawing/2014/main" id="{F085A7B7-E385-445B-93B5-D46DF2E6150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357109" y="4925938"/>
            <a:ext cx="1378949" cy="1378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90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3">
    <p:bg>
      <p:bgPr>
        <a:solidFill>
          <a:srgbClr val="2A439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1B9E0F-4DF9-B04D-8A5E-916D04ACA706}"/>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Text Placeholder 2"/>
          <p:cNvSpPr>
            <a:spLocks noGrp="1"/>
          </p:cNvSpPr>
          <p:nvPr>
            <p:ph type="body" idx="1" hasCustomPrompt="1"/>
          </p:nvPr>
        </p:nvSpPr>
        <p:spPr>
          <a:xfrm>
            <a:off x="974671" y="2588604"/>
            <a:ext cx="10382707" cy="1945295"/>
          </a:xfrm>
        </p:spPr>
        <p:txBody>
          <a:bodyPr anchor="t">
            <a:noAutofit/>
          </a:bodyPr>
          <a:lstStyle>
            <a:lvl1pPr marL="0" indent="0">
              <a:lnSpc>
                <a:spcPts val="3900"/>
              </a:lnSpc>
              <a:spcBef>
                <a:spcPts val="312"/>
              </a:spcBef>
              <a:buNone/>
              <a:defRPr sz="3800" b="0">
                <a:solidFill>
                  <a:schemeClr val="tx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Cover or Close Title goes here</a:t>
            </a:r>
          </a:p>
        </p:txBody>
      </p:sp>
      <p:sp>
        <p:nvSpPr>
          <p:cNvPr id="8" name="Text Placeholder 2">
            <a:extLst>
              <a:ext uri="{FF2B5EF4-FFF2-40B4-BE49-F238E27FC236}">
                <a16:creationId xmlns:a16="http://schemas.microsoft.com/office/drawing/2014/main" id="{3D964373-20EE-914C-BFB6-AFE0EF310757}"/>
              </a:ext>
            </a:extLst>
          </p:cNvPr>
          <p:cNvSpPr>
            <a:spLocks noGrp="1"/>
          </p:cNvSpPr>
          <p:nvPr>
            <p:ph type="body" idx="10" hasCustomPrompt="1"/>
          </p:nvPr>
        </p:nvSpPr>
        <p:spPr>
          <a:xfrm>
            <a:off x="959431" y="4623145"/>
            <a:ext cx="10382707" cy="741336"/>
          </a:xfrm>
        </p:spPr>
        <p:txBody>
          <a:bodyPr anchor="t">
            <a:noAutofit/>
          </a:bodyPr>
          <a:lstStyle>
            <a:lvl1pPr marL="0" indent="0">
              <a:lnSpc>
                <a:spcPts val="1600"/>
              </a:lnSpc>
              <a:spcBef>
                <a:spcPts val="312"/>
              </a:spcBef>
              <a:buNone/>
              <a:defRPr sz="1600" b="0">
                <a:solidFill>
                  <a:schemeClr val="tx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Sub-title goes here</a:t>
            </a:r>
          </a:p>
        </p:txBody>
      </p:sp>
      <p:sp>
        <p:nvSpPr>
          <p:cNvPr id="10" name="Text Placeholder 2">
            <a:extLst>
              <a:ext uri="{FF2B5EF4-FFF2-40B4-BE49-F238E27FC236}">
                <a16:creationId xmlns:a16="http://schemas.microsoft.com/office/drawing/2014/main" id="{B4316F3B-965C-8A4B-AA41-04BAAB643E02}"/>
              </a:ext>
            </a:extLst>
          </p:cNvPr>
          <p:cNvSpPr>
            <a:spLocks noGrp="1"/>
          </p:cNvSpPr>
          <p:nvPr>
            <p:ph type="body" idx="11" hasCustomPrompt="1"/>
          </p:nvPr>
        </p:nvSpPr>
        <p:spPr>
          <a:xfrm>
            <a:off x="959431" y="5364481"/>
            <a:ext cx="2218109" cy="383195"/>
          </a:xfrm>
        </p:spPr>
        <p:txBody>
          <a:bodyPr anchor="t">
            <a:noAutofit/>
          </a:bodyPr>
          <a:lstStyle>
            <a:lvl1pPr marL="0" indent="0">
              <a:lnSpc>
                <a:spcPts val="1600"/>
              </a:lnSpc>
              <a:spcBef>
                <a:spcPts val="312"/>
              </a:spcBef>
              <a:buNone/>
              <a:defRPr sz="1600" b="1">
                <a:solidFill>
                  <a:srgbClr val="00BBE3"/>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DATE</a:t>
            </a:r>
          </a:p>
        </p:txBody>
      </p:sp>
      <p:pic>
        <p:nvPicPr>
          <p:cNvPr id="9" name="Picture 8" descr="A picture containing object&#10;&#10;Description generated with high confidence">
            <a:extLst>
              <a:ext uri="{FF2B5EF4-FFF2-40B4-BE49-F238E27FC236}">
                <a16:creationId xmlns:a16="http://schemas.microsoft.com/office/drawing/2014/main" id="{87522F36-F63F-4218-9B12-13254FC65F4A}"/>
              </a:ext>
            </a:extLst>
          </p:cNvPr>
          <p:cNvPicPr>
            <a:picLocks noChangeAspect="1"/>
          </p:cNvPicPr>
          <p:nvPr userDrawn="1"/>
        </p:nvPicPr>
        <p:blipFill>
          <a:blip r:embed="rId3"/>
          <a:stretch>
            <a:fillRect/>
          </a:stretch>
        </p:blipFill>
        <p:spPr>
          <a:xfrm>
            <a:off x="7641259" y="5268660"/>
            <a:ext cx="3921510" cy="1089309"/>
          </a:xfrm>
          <a:prstGeom prst="rect">
            <a:avLst/>
          </a:prstGeom>
        </p:spPr>
      </p:pic>
    </p:spTree>
    <p:extLst>
      <p:ext uri="{BB962C8B-B14F-4D97-AF65-F5344CB8AC3E}">
        <p14:creationId xmlns:p14="http://schemas.microsoft.com/office/powerpoint/2010/main" val="156076364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ntact Slide">
    <p:bg>
      <p:bgPr>
        <a:solidFill>
          <a:srgbClr val="2A439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86D8A2-EF52-4215-AF05-3031F66B6D95}"/>
              </a:ext>
            </a:extLst>
          </p:cNvPr>
          <p:cNvPicPr>
            <a:picLocks noChangeAspect="1"/>
          </p:cNvPicPr>
          <p:nvPr userDrawn="1"/>
        </p:nvPicPr>
        <p:blipFill>
          <a:blip r:embed="rId2"/>
          <a:stretch>
            <a:fillRect/>
          </a:stretch>
        </p:blipFill>
        <p:spPr>
          <a:xfrm>
            <a:off x="8630153" y="168334"/>
            <a:ext cx="3453912" cy="959420"/>
          </a:xfrm>
          <a:prstGeom prst="rect">
            <a:avLst/>
          </a:prstGeom>
        </p:spPr>
      </p:pic>
      <p:pic>
        <p:nvPicPr>
          <p:cNvPr id="13" name="Picture 12">
            <a:extLst>
              <a:ext uri="{FF2B5EF4-FFF2-40B4-BE49-F238E27FC236}">
                <a16:creationId xmlns:a16="http://schemas.microsoft.com/office/drawing/2014/main" id="{6714F43E-6E32-431F-9BE7-21CF2BE26C0B}"/>
              </a:ext>
            </a:extLst>
          </p:cNvPr>
          <p:cNvPicPr>
            <a:picLocks noChangeAspect="1"/>
          </p:cNvPicPr>
          <p:nvPr userDrawn="1"/>
        </p:nvPicPr>
        <p:blipFill>
          <a:blip r:embed="rId3"/>
          <a:stretch>
            <a:fillRect/>
          </a:stretch>
        </p:blipFill>
        <p:spPr>
          <a:xfrm>
            <a:off x="3010344" y="4372839"/>
            <a:ext cx="323850" cy="323850"/>
          </a:xfrm>
          <a:prstGeom prst="rect">
            <a:avLst/>
          </a:prstGeom>
        </p:spPr>
      </p:pic>
      <p:pic>
        <p:nvPicPr>
          <p:cNvPr id="15" name="Picture 14">
            <a:extLst>
              <a:ext uri="{FF2B5EF4-FFF2-40B4-BE49-F238E27FC236}">
                <a16:creationId xmlns:a16="http://schemas.microsoft.com/office/drawing/2014/main" id="{B7457ABB-0BC3-4C74-9509-18E3878E182E}"/>
              </a:ext>
            </a:extLst>
          </p:cNvPr>
          <p:cNvPicPr>
            <a:picLocks noChangeAspect="1"/>
          </p:cNvPicPr>
          <p:nvPr userDrawn="1"/>
        </p:nvPicPr>
        <p:blipFill>
          <a:blip r:embed="rId4"/>
          <a:stretch>
            <a:fillRect/>
          </a:stretch>
        </p:blipFill>
        <p:spPr>
          <a:xfrm>
            <a:off x="3010344" y="3782635"/>
            <a:ext cx="323850" cy="323850"/>
          </a:xfrm>
          <a:prstGeom prst="rect">
            <a:avLst/>
          </a:prstGeom>
        </p:spPr>
      </p:pic>
      <p:pic>
        <p:nvPicPr>
          <p:cNvPr id="18" name="Picture 17">
            <a:extLst>
              <a:ext uri="{FF2B5EF4-FFF2-40B4-BE49-F238E27FC236}">
                <a16:creationId xmlns:a16="http://schemas.microsoft.com/office/drawing/2014/main" id="{0024B476-C91A-4013-B398-F8D87901C0BB}"/>
              </a:ext>
            </a:extLst>
          </p:cNvPr>
          <p:cNvPicPr>
            <a:picLocks noChangeAspect="1"/>
          </p:cNvPicPr>
          <p:nvPr userDrawn="1"/>
        </p:nvPicPr>
        <p:blipFill>
          <a:blip r:embed="rId5"/>
          <a:stretch>
            <a:fillRect/>
          </a:stretch>
        </p:blipFill>
        <p:spPr>
          <a:xfrm>
            <a:off x="3010344" y="4963043"/>
            <a:ext cx="323850" cy="323850"/>
          </a:xfrm>
          <a:prstGeom prst="rect">
            <a:avLst/>
          </a:prstGeom>
        </p:spPr>
      </p:pic>
      <p:sp>
        <p:nvSpPr>
          <p:cNvPr id="19" name="Text Placeholder 2">
            <a:extLst>
              <a:ext uri="{FF2B5EF4-FFF2-40B4-BE49-F238E27FC236}">
                <a16:creationId xmlns:a16="http://schemas.microsoft.com/office/drawing/2014/main" id="{27F78BEF-0493-4EF2-94D0-4A8DF7B08A70}"/>
              </a:ext>
            </a:extLst>
          </p:cNvPr>
          <p:cNvSpPr>
            <a:spLocks noGrp="1"/>
          </p:cNvSpPr>
          <p:nvPr>
            <p:ph type="body" idx="13" hasCustomPrompt="1"/>
          </p:nvPr>
        </p:nvSpPr>
        <p:spPr>
          <a:xfrm>
            <a:off x="3395500" y="2042586"/>
            <a:ext cx="5955181" cy="682604"/>
          </a:xfrm>
        </p:spPr>
        <p:txBody>
          <a:bodyPr anchor="t">
            <a:noAutofit/>
          </a:bodyPr>
          <a:lstStyle>
            <a:lvl1pPr marL="0" indent="0" algn="l">
              <a:lnSpc>
                <a:spcPts val="4300"/>
              </a:lnSpc>
              <a:spcBef>
                <a:spcPts val="312"/>
              </a:spcBef>
              <a:buNone/>
              <a:defRPr sz="3900" b="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Thank you for your time</a:t>
            </a:r>
          </a:p>
        </p:txBody>
      </p:sp>
      <p:sp>
        <p:nvSpPr>
          <p:cNvPr id="20" name="Text Placeholder 2">
            <a:extLst>
              <a:ext uri="{FF2B5EF4-FFF2-40B4-BE49-F238E27FC236}">
                <a16:creationId xmlns:a16="http://schemas.microsoft.com/office/drawing/2014/main" id="{8B13A032-0CD5-4EE4-A0D2-7B76E20A6F7A}"/>
              </a:ext>
            </a:extLst>
          </p:cNvPr>
          <p:cNvSpPr>
            <a:spLocks noGrp="1"/>
          </p:cNvSpPr>
          <p:nvPr>
            <p:ph type="body" idx="14" hasCustomPrompt="1"/>
          </p:nvPr>
        </p:nvSpPr>
        <p:spPr>
          <a:xfrm>
            <a:off x="3395501" y="3553380"/>
            <a:ext cx="5955181" cy="682604"/>
          </a:xfrm>
        </p:spPr>
        <p:txBody>
          <a:bodyPr anchor="t">
            <a:noAutofit/>
          </a:bodyPr>
          <a:lstStyle>
            <a:lvl1pPr marL="0" indent="0" algn="l">
              <a:lnSpc>
                <a:spcPts val="4300"/>
              </a:lnSpc>
              <a:spcBef>
                <a:spcPts val="312"/>
              </a:spcBef>
              <a:buNone/>
              <a:defRPr sz="2000" b="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connect@altronkarabina.com</a:t>
            </a:r>
          </a:p>
        </p:txBody>
      </p:sp>
      <p:sp>
        <p:nvSpPr>
          <p:cNvPr id="22" name="TextBox 21">
            <a:extLst>
              <a:ext uri="{FF2B5EF4-FFF2-40B4-BE49-F238E27FC236}">
                <a16:creationId xmlns:a16="http://schemas.microsoft.com/office/drawing/2014/main" id="{6F5E8D82-008A-4B51-B4D9-F7DABB5CA686}"/>
              </a:ext>
            </a:extLst>
          </p:cNvPr>
          <p:cNvSpPr txBox="1"/>
          <p:nvPr userDrawn="1"/>
        </p:nvSpPr>
        <p:spPr>
          <a:xfrm>
            <a:off x="3395501" y="4334709"/>
            <a:ext cx="5955181" cy="400110"/>
          </a:xfrm>
          <a:prstGeom prst="rect">
            <a:avLst/>
          </a:prstGeom>
          <a:noFill/>
        </p:spPr>
        <p:txBody>
          <a:bodyPr wrap="square" rtlCol="0">
            <a:spAutoFit/>
          </a:bodyPr>
          <a:lstStyle/>
          <a:p>
            <a:r>
              <a:rPr lang="en-US" sz="2000">
                <a:solidFill>
                  <a:schemeClr val="bg1"/>
                </a:solidFill>
              </a:rPr>
              <a:t>www.altronkarabina.com</a:t>
            </a:r>
          </a:p>
        </p:txBody>
      </p:sp>
      <p:sp>
        <p:nvSpPr>
          <p:cNvPr id="23" name="Text Placeholder 2">
            <a:extLst>
              <a:ext uri="{FF2B5EF4-FFF2-40B4-BE49-F238E27FC236}">
                <a16:creationId xmlns:a16="http://schemas.microsoft.com/office/drawing/2014/main" id="{D807A057-DADF-4035-B679-9DD8D06EC7D2}"/>
              </a:ext>
            </a:extLst>
          </p:cNvPr>
          <p:cNvSpPr>
            <a:spLocks noGrp="1"/>
          </p:cNvSpPr>
          <p:nvPr>
            <p:ph type="body" idx="15" hasCustomPrompt="1"/>
          </p:nvPr>
        </p:nvSpPr>
        <p:spPr>
          <a:xfrm>
            <a:off x="3395501" y="4783666"/>
            <a:ext cx="5955181" cy="682604"/>
          </a:xfrm>
        </p:spPr>
        <p:txBody>
          <a:bodyPr anchor="t">
            <a:noAutofit/>
          </a:bodyPr>
          <a:lstStyle>
            <a:lvl1pPr marL="0" indent="0" algn="l">
              <a:lnSpc>
                <a:spcPts val="4300"/>
              </a:lnSpc>
              <a:spcBef>
                <a:spcPts val="312"/>
              </a:spcBef>
              <a:buNone/>
              <a:defRPr sz="2000" b="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JHB +27 11 463 8155    |    CT +27 21 001 1044</a:t>
            </a:r>
          </a:p>
        </p:txBody>
      </p:sp>
      <p:cxnSp>
        <p:nvCxnSpPr>
          <p:cNvPr id="25" name="Straight Connector 24">
            <a:extLst>
              <a:ext uri="{FF2B5EF4-FFF2-40B4-BE49-F238E27FC236}">
                <a16:creationId xmlns:a16="http://schemas.microsoft.com/office/drawing/2014/main" id="{09AC1E33-D82E-4113-9826-E998AFA82A41}"/>
              </a:ext>
            </a:extLst>
          </p:cNvPr>
          <p:cNvCxnSpPr/>
          <p:nvPr userDrawn="1"/>
        </p:nvCxnSpPr>
        <p:spPr>
          <a:xfrm>
            <a:off x="3395501" y="3100647"/>
            <a:ext cx="595518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314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al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AFC5-C81D-4349-B1BF-6A69722B4A55}"/>
              </a:ext>
            </a:extLst>
          </p:cNvPr>
          <p:cNvSpPr>
            <a:spLocks noGrp="1"/>
          </p:cNvSpPr>
          <p:nvPr>
            <p:ph type="title" hasCustomPrompt="1"/>
          </p:nvPr>
        </p:nvSpPr>
        <p:spPr>
          <a:xfrm>
            <a:off x="609600" y="213653"/>
            <a:ext cx="6391835" cy="895306"/>
          </a:xfrm>
        </p:spPr>
        <p:txBody>
          <a:bodyPr>
            <a:normAutofit/>
          </a:bodyPr>
          <a:lstStyle>
            <a:lvl1pPr algn="l">
              <a:defRPr sz="3200" b="0">
                <a:solidFill>
                  <a:srgbClr val="436078"/>
                </a:solidFill>
              </a:defRPr>
            </a:lvl1pPr>
          </a:lstStyle>
          <a:p>
            <a:r>
              <a:rPr lang="en-US"/>
              <a:t>Header</a:t>
            </a:r>
            <a:endParaRPr lang="en-ZA"/>
          </a:p>
        </p:txBody>
      </p:sp>
      <p:pic>
        <p:nvPicPr>
          <p:cNvPr id="6" name="Picture 5" descr="A picture containing object&#10;&#10;Description generated with very high confidence">
            <a:extLst>
              <a:ext uri="{FF2B5EF4-FFF2-40B4-BE49-F238E27FC236}">
                <a16:creationId xmlns:a16="http://schemas.microsoft.com/office/drawing/2014/main" id="{32D2890D-E0BF-4453-9D5E-D17E63F20936}"/>
              </a:ext>
            </a:extLst>
          </p:cNvPr>
          <p:cNvPicPr>
            <a:picLocks noChangeAspect="1"/>
          </p:cNvPicPr>
          <p:nvPr userDrawn="1"/>
        </p:nvPicPr>
        <p:blipFill>
          <a:blip r:embed="rId2"/>
          <a:stretch>
            <a:fillRect/>
          </a:stretch>
        </p:blipFill>
        <p:spPr>
          <a:xfrm>
            <a:off x="8696108" y="161530"/>
            <a:ext cx="3223101" cy="895306"/>
          </a:xfrm>
          <a:prstGeom prst="rect">
            <a:avLst/>
          </a:prstGeom>
        </p:spPr>
      </p:pic>
      <p:sp>
        <p:nvSpPr>
          <p:cNvPr id="9" name="Slide Number Placeholder 6">
            <a:extLst>
              <a:ext uri="{FF2B5EF4-FFF2-40B4-BE49-F238E27FC236}">
                <a16:creationId xmlns:a16="http://schemas.microsoft.com/office/drawing/2014/main" id="{18CF2BF1-2B30-4258-B855-6B8FBF5D7BA7}"/>
              </a:ext>
            </a:extLst>
          </p:cNvPr>
          <p:cNvSpPr>
            <a:spLocks noGrp="1"/>
          </p:cNvSpPr>
          <p:nvPr>
            <p:ph type="sldNum" sz="quarter" idx="12"/>
          </p:nvPr>
        </p:nvSpPr>
        <p:spPr>
          <a:xfrm>
            <a:off x="8934709" y="6398881"/>
            <a:ext cx="2844800" cy="365125"/>
          </a:xfrm>
        </p:spPr>
        <p:txBody>
          <a:bodyPr/>
          <a:lstStyle>
            <a:lvl1pPr>
              <a:defRPr sz="800">
                <a:solidFill>
                  <a:srgbClr val="436078"/>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cxnSp>
        <p:nvCxnSpPr>
          <p:cNvPr id="10" name="Straight Connector 9">
            <a:extLst>
              <a:ext uri="{FF2B5EF4-FFF2-40B4-BE49-F238E27FC236}">
                <a16:creationId xmlns:a16="http://schemas.microsoft.com/office/drawing/2014/main" id="{B4E451D4-13D9-457D-AE8B-B34EEEAAC1BB}"/>
              </a:ext>
            </a:extLst>
          </p:cNvPr>
          <p:cNvCxnSpPr>
            <a:cxnSpLocks/>
          </p:cNvCxnSpPr>
          <p:nvPr userDrawn="1"/>
        </p:nvCxnSpPr>
        <p:spPr>
          <a:xfrm>
            <a:off x="516048" y="6473221"/>
            <a:ext cx="11153869" cy="0"/>
          </a:xfrm>
          <a:prstGeom prst="line">
            <a:avLst/>
          </a:prstGeom>
          <a:ln w="12700">
            <a:solidFill>
              <a:srgbClr val="436078"/>
            </a:solidFill>
          </a:ln>
          <a:effectLst/>
        </p:spPr>
        <p:style>
          <a:lnRef idx="2">
            <a:schemeClr val="accent1"/>
          </a:lnRef>
          <a:fillRef idx="0">
            <a:schemeClr val="accent1"/>
          </a:fillRef>
          <a:effectRef idx="1">
            <a:schemeClr val="accent1"/>
          </a:effectRef>
          <a:fontRef idx="minor">
            <a:schemeClr val="tx1"/>
          </a:fontRef>
        </p:style>
      </p:cxnSp>
      <p:sp>
        <p:nvSpPr>
          <p:cNvPr id="4" name="Text Placeholder 3">
            <a:extLst>
              <a:ext uri="{FF2B5EF4-FFF2-40B4-BE49-F238E27FC236}">
                <a16:creationId xmlns:a16="http://schemas.microsoft.com/office/drawing/2014/main" id="{4523D9EE-C113-4503-B2FE-EEC31E8C677A}"/>
              </a:ext>
            </a:extLst>
          </p:cNvPr>
          <p:cNvSpPr>
            <a:spLocks noGrp="1"/>
          </p:cNvSpPr>
          <p:nvPr>
            <p:ph type="body" sz="quarter" idx="13" hasCustomPrompt="1"/>
          </p:nvPr>
        </p:nvSpPr>
        <p:spPr>
          <a:xfrm>
            <a:off x="609600" y="1961975"/>
            <a:ext cx="10879248" cy="4186911"/>
          </a:xfrm>
        </p:spPr>
        <p:txBody>
          <a:bodyPr>
            <a:normAutofit/>
          </a:bodyPr>
          <a:lstStyle>
            <a:lvl1pPr>
              <a:defRPr sz="1500">
                <a:solidFill>
                  <a:srgbClr val="436078"/>
                </a:solidFill>
              </a:defRPr>
            </a:lvl1pPr>
          </a:lstStyle>
          <a:p>
            <a:pPr lvl="0"/>
            <a:r>
              <a:rPr lang="en-US"/>
              <a:t>Content – use with or without bullets</a:t>
            </a:r>
            <a:endParaRPr lang="en-ZA"/>
          </a:p>
        </p:txBody>
      </p:sp>
      <p:sp>
        <p:nvSpPr>
          <p:cNvPr id="15" name="Text Placeholder 14">
            <a:extLst>
              <a:ext uri="{FF2B5EF4-FFF2-40B4-BE49-F238E27FC236}">
                <a16:creationId xmlns:a16="http://schemas.microsoft.com/office/drawing/2014/main" id="{A556D8FF-0C7D-4312-B873-9F3C454CB017}"/>
              </a:ext>
            </a:extLst>
          </p:cNvPr>
          <p:cNvSpPr>
            <a:spLocks noGrp="1"/>
          </p:cNvSpPr>
          <p:nvPr>
            <p:ph type="body" sz="quarter" idx="14" hasCustomPrompt="1"/>
          </p:nvPr>
        </p:nvSpPr>
        <p:spPr>
          <a:xfrm>
            <a:off x="609600" y="1109663"/>
            <a:ext cx="6391275" cy="612605"/>
          </a:xfrm>
        </p:spPr>
        <p:txBody>
          <a:bodyPr>
            <a:normAutofit/>
          </a:bodyPr>
          <a:lstStyle>
            <a:lvl1pPr marL="0" indent="0">
              <a:buNone/>
              <a:defRPr sz="2400">
                <a:solidFill>
                  <a:srgbClr val="00BBE3"/>
                </a:solidFill>
              </a:defRPr>
            </a:lvl1pPr>
          </a:lstStyle>
          <a:p>
            <a:pPr lvl="0"/>
            <a:r>
              <a:rPr lang="en-US"/>
              <a:t>Sub-heading</a:t>
            </a:r>
            <a:endParaRPr lang="en-ZA"/>
          </a:p>
        </p:txBody>
      </p:sp>
      <p:pic>
        <p:nvPicPr>
          <p:cNvPr id="12" name="Picture 2" descr="Image result for mtn hi res logo">
            <a:extLst>
              <a:ext uri="{FF2B5EF4-FFF2-40B4-BE49-F238E27FC236}">
                <a16:creationId xmlns:a16="http://schemas.microsoft.com/office/drawing/2014/main" id="{1B7D77CB-80F0-48A3-B515-E42FABF2F41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40186" y="5809630"/>
            <a:ext cx="539323" cy="539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44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322599" y="1828119"/>
            <a:ext cx="7419745" cy="3536362"/>
          </a:xfrm>
        </p:spPr>
        <p:txBody>
          <a:bodyPr anchor="t">
            <a:noAutofit/>
          </a:bodyPr>
          <a:lstStyle>
            <a:lvl1pPr marL="0" indent="0">
              <a:lnSpc>
                <a:spcPts val="5000"/>
              </a:lnSpc>
              <a:spcBef>
                <a:spcPts val="312"/>
              </a:spcBef>
              <a:buNone/>
              <a:defRPr sz="4400" b="0">
                <a:solidFill>
                  <a:srgbClr val="436078"/>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Bold statements can go here very nicely et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veniam,quis</a:t>
            </a:r>
            <a:r>
              <a:rPr lang="en-US"/>
              <a:t> </a:t>
            </a:r>
            <a:r>
              <a:rPr lang="en-US" err="1"/>
              <a:t>nostrud</a:t>
            </a:r>
            <a:r>
              <a:rPr lang="en-US"/>
              <a:t> </a:t>
            </a:r>
            <a:r>
              <a:rPr lang="en-US" err="1"/>
              <a:t>exerci</a:t>
            </a:r>
            <a:r>
              <a:rPr lang="en-US"/>
              <a:t> </a:t>
            </a:r>
            <a:r>
              <a:rPr lang="en-US" err="1"/>
              <a:t>tation</a:t>
            </a:r>
            <a:r>
              <a:rPr lang="en-US"/>
              <a:t>.</a:t>
            </a:r>
          </a:p>
        </p:txBody>
      </p:sp>
      <p:sp>
        <p:nvSpPr>
          <p:cNvPr id="10" name="Text Placeholder 2">
            <a:extLst>
              <a:ext uri="{FF2B5EF4-FFF2-40B4-BE49-F238E27FC236}">
                <a16:creationId xmlns:a16="http://schemas.microsoft.com/office/drawing/2014/main" id="{B4316F3B-965C-8A4B-AA41-04BAAB643E02}"/>
              </a:ext>
            </a:extLst>
          </p:cNvPr>
          <p:cNvSpPr>
            <a:spLocks noGrp="1"/>
          </p:cNvSpPr>
          <p:nvPr>
            <p:ph type="body" idx="11" hasCustomPrompt="1"/>
          </p:nvPr>
        </p:nvSpPr>
        <p:spPr>
          <a:xfrm>
            <a:off x="668215" y="1880857"/>
            <a:ext cx="3324357" cy="1903486"/>
          </a:xfrm>
        </p:spPr>
        <p:txBody>
          <a:bodyPr anchor="t">
            <a:noAutofit/>
          </a:bodyPr>
          <a:lstStyle>
            <a:lvl1pPr marL="0" indent="0" algn="r">
              <a:lnSpc>
                <a:spcPts val="3800"/>
              </a:lnSpc>
              <a:spcBef>
                <a:spcPts val="312"/>
              </a:spcBef>
              <a:buNone/>
              <a:defRPr sz="3800" b="0">
                <a:solidFill>
                  <a:srgbClr val="00BBE3"/>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Place content here</a:t>
            </a:r>
          </a:p>
        </p:txBody>
      </p:sp>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rgbClr val="436078"/>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7F4FDB0-24FF-6342-B77C-DDD51FF836B5}"/>
              </a:ext>
            </a:extLst>
          </p:cNvPr>
          <p:cNvCxnSpPr>
            <a:cxnSpLocks/>
          </p:cNvCxnSpPr>
          <p:nvPr userDrawn="1"/>
        </p:nvCxnSpPr>
        <p:spPr>
          <a:xfrm>
            <a:off x="3105339" y="3784342"/>
            <a:ext cx="778598" cy="0"/>
          </a:xfrm>
          <a:prstGeom prst="line">
            <a:avLst/>
          </a:prstGeom>
          <a:ln w="22225">
            <a:solidFill>
              <a:srgbClr val="00BBE3"/>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rgbClr val="436078"/>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pic>
        <p:nvPicPr>
          <p:cNvPr id="11" name="Picture 10" descr="A picture containing object&#10;&#10;Description generated with very high confidence">
            <a:extLst>
              <a:ext uri="{FF2B5EF4-FFF2-40B4-BE49-F238E27FC236}">
                <a16:creationId xmlns:a16="http://schemas.microsoft.com/office/drawing/2014/main" id="{AE896C37-7764-4584-94AD-461A321FDA27}"/>
              </a:ext>
            </a:extLst>
          </p:cNvPr>
          <p:cNvPicPr>
            <a:picLocks noChangeAspect="1"/>
          </p:cNvPicPr>
          <p:nvPr userDrawn="1"/>
        </p:nvPicPr>
        <p:blipFill>
          <a:blip r:embed="rId2"/>
          <a:stretch>
            <a:fillRect/>
          </a:stretch>
        </p:blipFill>
        <p:spPr>
          <a:xfrm>
            <a:off x="8696108" y="161530"/>
            <a:ext cx="3223101" cy="895306"/>
          </a:xfrm>
          <a:prstGeom prst="rect">
            <a:avLst/>
          </a:prstGeom>
        </p:spPr>
      </p:pic>
    </p:spTree>
    <p:extLst>
      <p:ext uri="{BB962C8B-B14F-4D97-AF65-F5344CB8AC3E}">
        <p14:creationId xmlns:p14="http://schemas.microsoft.com/office/powerpoint/2010/main" val="1771210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333388" y="855148"/>
            <a:ext cx="7419745" cy="718675"/>
          </a:xfrm>
        </p:spPr>
        <p:txBody>
          <a:bodyPr anchor="t">
            <a:noAutofit/>
          </a:bodyPr>
          <a:lstStyle>
            <a:lvl1pPr marL="0" indent="0">
              <a:lnSpc>
                <a:spcPts val="5000"/>
              </a:lnSpc>
              <a:spcBef>
                <a:spcPts val="312"/>
              </a:spcBef>
              <a:buNone/>
              <a:defRPr sz="3200" b="0">
                <a:solidFill>
                  <a:srgbClr val="436078"/>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This is a very nice headline</a:t>
            </a:r>
          </a:p>
        </p:txBody>
      </p:sp>
      <p:sp>
        <p:nvSpPr>
          <p:cNvPr id="10" name="Text Placeholder 2">
            <a:extLst>
              <a:ext uri="{FF2B5EF4-FFF2-40B4-BE49-F238E27FC236}">
                <a16:creationId xmlns:a16="http://schemas.microsoft.com/office/drawing/2014/main" id="{B4316F3B-965C-8A4B-AA41-04BAAB643E02}"/>
              </a:ext>
            </a:extLst>
          </p:cNvPr>
          <p:cNvSpPr>
            <a:spLocks noGrp="1"/>
          </p:cNvSpPr>
          <p:nvPr>
            <p:ph type="body" idx="11" hasCustomPrompt="1"/>
          </p:nvPr>
        </p:nvSpPr>
        <p:spPr>
          <a:xfrm>
            <a:off x="516048" y="1898440"/>
            <a:ext cx="3476525" cy="1759160"/>
          </a:xfrm>
        </p:spPr>
        <p:txBody>
          <a:bodyPr anchor="t">
            <a:noAutofit/>
          </a:bodyPr>
          <a:lstStyle>
            <a:lvl1pPr marL="0" indent="0" algn="r">
              <a:lnSpc>
                <a:spcPts val="3800"/>
              </a:lnSpc>
              <a:spcBef>
                <a:spcPts val="312"/>
              </a:spcBef>
              <a:buNone/>
              <a:defRPr sz="3800" b="0">
                <a:solidFill>
                  <a:srgbClr val="00BBE3"/>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Place content here</a:t>
            </a:r>
          </a:p>
        </p:txBody>
      </p:sp>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rgbClr val="436078"/>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7F4FDB0-24FF-6342-B77C-DDD51FF836B5}"/>
              </a:ext>
            </a:extLst>
          </p:cNvPr>
          <p:cNvCxnSpPr>
            <a:cxnSpLocks/>
          </p:cNvCxnSpPr>
          <p:nvPr userDrawn="1"/>
        </p:nvCxnSpPr>
        <p:spPr>
          <a:xfrm>
            <a:off x="3105339" y="3784342"/>
            <a:ext cx="778598" cy="0"/>
          </a:xfrm>
          <a:prstGeom prst="line">
            <a:avLst/>
          </a:prstGeom>
          <a:ln w="22225">
            <a:solidFill>
              <a:srgbClr val="00BBE3"/>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rgbClr val="436078"/>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sp>
        <p:nvSpPr>
          <p:cNvPr id="11" name="Text Placeholder 2">
            <a:extLst>
              <a:ext uri="{FF2B5EF4-FFF2-40B4-BE49-F238E27FC236}">
                <a16:creationId xmlns:a16="http://schemas.microsoft.com/office/drawing/2014/main" id="{F8C1575D-025E-354D-877F-14DC7A7754CF}"/>
              </a:ext>
            </a:extLst>
          </p:cNvPr>
          <p:cNvSpPr>
            <a:spLocks noGrp="1"/>
          </p:cNvSpPr>
          <p:nvPr>
            <p:ph type="body" idx="13" hasCustomPrompt="1"/>
          </p:nvPr>
        </p:nvSpPr>
        <p:spPr>
          <a:xfrm>
            <a:off x="4315804" y="1713802"/>
            <a:ext cx="7281250" cy="405145"/>
          </a:xfrm>
        </p:spPr>
        <p:txBody>
          <a:bodyPr anchor="t">
            <a:noAutofit/>
          </a:bodyPr>
          <a:lstStyle>
            <a:lvl1pPr marL="0" indent="0" algn="l">
              <a:lnSpc>
                <a:spcPts val="3800"/>
              </a:lnSpc>
              <a:spcBef>
                <a:spcPts val="312"/>
              </a:spcBef>
              <a:buNone/>
              <a:defRPr sz="1800" b="1">
                <a:solidFill>
                  <a:srgbClr val="00BBE3"/>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Subheading goes here</a:t>
            </a:r>
          </a:p>
        </p:txBody>
      </p:sp>
      <p:sp>
        <p:nvSpPr>
          <p:cNvPr id="12" name="Text Placeholder 2">
            <a:extLst>
              <a:ext uri="{FF2B5EF4-FFF2-40B4-BE49-F238E27FC236}">
                <a16:creationId xmlns:a16="http://schemas.microsoft.com/office/drawing/2014/main" id="{C766B2B4-5392-5D42-BC57-E12DF7BDB4F2}"/>
              </a:ext>
            </a:extLst>
          </p:cNvPr>
          <p:cNvSpPr>
            <a:spLocks noGrp="1"/>
          </p:cNvSpPr>
          <p:nvPr>
            <p:ph type="body" idx="14" hasCustomPrompt="1"/>
          </p:nvPr>
        </p:nvSpPr>
        <p:spPr>
          <a:xfrm>
            <a:off x="4333389" y="2350024"/>
            <a:ext cx="7158158" cy="3860521"/>
          </a:xfrm>
        </p:spPr>
        <p:txBody>
          <a:bodyPr anchor="t">
            <a:noAutofit/>
          </a:bodyPr>
          <a:lstStyle>
            <a:lvl1pPr marL="285750" indent="-285750" algn="l">
              <a:lnSpc>
                <a:spcPts val="1800"/>
              </a:lnSpc>
              <a:spcBef>
                <a:spcPts val="0"/>
              </a:spcBef>
              <a:buFont typeface="Wingdings" pitchFamily="2" charset="2"/>
              <a:buChar char="§"/>
              <a:defRPr sz="1500" b="0">
                <a:solidFill>
                  <a:srgbClr val="436078"/>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endParaRPr lang="en-US"/>
          </a:p>
          <a:p>
            <a:pPr lvl="0"/>
            <a:endParaRPr lang="en-US"/>
          </a:p>
          <a:p>
            <a:pPr lvl="0"/>
            <a:r>
              <a:rPr lang="en-US" err="1"/>
              <a:t>Seddiam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endParaRPr lang="en-US"/>
          </a:p>
          <a:p>
            <a:pPr lvl="0"/>
            <a:endParaRPr lang="en-US"/>
          </a:p>
          <a:p>
            <a:pPr lvl="0"/>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endParaRPr lang="en-US"/>
          </a:p>
        </p:txBody>
      </p:sp>
      <p:sp>
        <p:nvSpPr>
          <p:cNvPr id="7" name="Chart Placeholder 6">
            <a:extLst>
              <a:ext uri="{FF2B5EF4-FFF2-40B4-BE49-F238E27FC236}">
                <a16:creationId xmlns:a16="http://schemas.microsoft.com/office/drawing/2014/main" id="{72BA5DD2-349C-7145-BAD5-EC7C57482758}"/>
              </a:ext>
            </a:extLst>
          </p:cNvPr>
          <p:cNvSpPr>
            <a:spLocks noGrp="1"/>
          </p:cNvSpPr>
          <p:nvPr>
            <p:ph type="chart" sz="quarter" idx="15" hasCustomPrompt="1"/>
          </p:nvPr>
        </p:nvSpPr>
        <p:spPr>
          <a:xfrm>
            <a:off x="515938" y="4087813"/>
            <a:ext cx="3476625" cy="2122487"/>
          </a:xfrm>
        </p:spPr>
        <p:txBody>
          <a:bodyPr>
            <a:normAutofit/>
          </a:bodyPr>
          <a:lstStyle>
            <a:lvl1pPr marL="0" indent="0" algn="ctr">
              <a:buNone/>
              <a:defRPr sz="800">
                <a:solidFill>
                  <a:schemeClr val="bg1">
                    <a:lumMod val="65000"/>
                  </a:schemeClr>
                </a:solidFill>
              </a:defRPr>
            </a:lvl1pPr>
          </a:lstStyle>
          <a:p>
            <a:r>
              <a:rPr lang="en-US"/>
              <a:t>Click icon to insert chart</a:t>
            </a:r>
          </a:p>
        </p:txBody>
      </p:sp>
      <p:pic>
        <p:nvPicPr>
          <p:cNvPr id="17" name="Picture 16" descr="A picture containing object&#10;&#10;Description generated with very high confidence">
            <a:extLst>
              <a:ext uri="{FF2B5EF4-FFF2-40B4-BE49-F238E27FC236}">
                <a16:creationId xmlns:a16="http://schemas.microsoft.com/office/drawing/2014/main" id="{7BBA8B76-24FF-4623-A0F3-3B0A46E17FD8}"/>
              </a:ext>
            </a:extLst>
          </p:cNvPr>
          <p:cNvPicPr>
            <a:picLocks noChangeAspect="1"/>
          </p:cNvPicPr>
          <p:nvPr userDrawn="1"/>
        </p:nvPicPr>
        <p:blipFill>
          <a:blip r:embed="rId2"/>
          <a:stretch>
            <a:fillRect/>
          </a:stretch>
        </p:blipFill>
        <p:spPr>
          <a:xfrm>
            <a:off x="8696108" y="161530"/>
            <a:ext cx="3223101" cy="895306"/>
          </a:xfrm>
          <a:prstGeom prst="rect">
            <a:avLst/>
          </a:prstGeom>
        </p:spPr>
      </p:pic>
    </p:spTree>
    <p:extLst>
      <p:ext uri="{BB962C8B-B14F-4D97-AF65-F5344CB8AC3E}">
        <p14:creationId xmlns:p14="http://schemas.microsoft.com/office/powerpoint/2010/main" val="5874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B4316F3B-965C-8A4B-AA41-04BAAB643E02}"/>
              </a:ext>
            </a:extLst>
          </p:cNvPr>
          <p:cNvSpPr>
            <a:spLocks noGrp="1"/>
          </p:cNvSpPr>
          <p:nvPr>
            <p:ph type="body" idx="11" hasCustomPrompt="1"/>
          </p:nvPr>
        </p:nvSpPr>
        <p:spPr>
          <a:xfrm>
            <a:off x="442580" y="976984"/>
            <a:ext cx="3476525" cy="1759160"/>
          </a:xfrm>
        </p:spPr>
        <p:txBody>
          <a:bodyPr anchor="t">
            <a:noAutofit/>
          </a:bodyPr>
          <a:lstStyle>
            <a:lvl1pPr marL="0" indent="0" algn="l">
              <a:lnSpc>
                <a:spcPts val="3400"/>
              </a:lnSpc>
              <a:spcBef>
                <a:spcPts val="312"/>
              </a:spcBef>
              <a:buNone/>
              <a:defRPr sz="3200" b="0">
                <a:solidFill>
                  <a:srgbClr val="436078"/>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Place headline here</a:t>
            </a:r>
          </a:p>
        </p:txBody>
      </p:sp>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rgbClr val="436078"/>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rgbClr val="436078"/>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sp>
        <p:nvSpPr>
          <p:cNvPr id="11" name="Text Placeholder 2">
            <a:extLst>
              <a:ext uri="{FF2B5EF4-FFF2-40B4-BE49-F238E27FC236}">
                <a16:creationId xmlns:a16="http://schemas.microsoft.com/office/drawing/2014/main" id="{F8C1575D-025E-354D-877F-14DC7A7754CF}"/>
              </a:ext>
            </a:extLst>
          </p:cNvPr>
          <p:cNvSpPr>
            <a:spLocks noGrp="1"/>
          </p:cNvSpPr>
          <p:nvPr>
            <p:ph type="body" idx="13" hasCustomPrompt="1"/>
          </p:nvPr>
        </p:nvSpPr>
        <p:spPr>
          <a:xfrm>
            <a:off x="441662" y="3975507"/>
            <a:ext cx="3637969" cy="405145"/>
          </a:xfrm>
        </p:spPr>
        <p:txBody>
          <a:bodyPr anchor="t">
            <a:noAutofit/>
          </a:bodyPr>
          <a:lstStyle>
            <a:lvl1pPr marL="0" indent="0" algn="l">
              <a:lnSpc>
                <a:spcPts val="3800"/>
              </a:lnSpc>
              <a:spcBef>
                <a:spcPts val="312"/>
              </a:spcBef>
              <a:buNone/>
              <a:defRPr sz="1800" b="1">
                <a:solidFill>
                  <a:srgbClr val="00BBE3"/>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Subheading goes here</a:t>
            </a:r>
          </a:p>
        </p:txBody>
      </p:sp>
      <p:sp>
        <p:nvSpPr>
          <p:cNvPr id="12" name="Text Placeholder 2">
            <a:extLst>
              <a:ext uri="{FF2B5EF4-FFF2-40B4-BE49-F238E27FC236}">
                <a16:creationId xmlns:a16="http://schemas.microsoft.com/office/drawing/2014/main" id="{C766B2B4-5392-5D42-BC57-E12DF7BDB4F2}"/>
              </a:ext>
            </a:extLst>
          </p:cNvPr>
          <p:cNvSpPr>
            <a:spLocks noGrp="1"/>
          </p:cNvSpPr>
          <p:nvPr>
            <p:ph type="body" idx="14" hasCustomPrompt="1"/>
          </p:nvPr>
        </p:nvSpPr>
        <p:spPr>
          <a:xfrm>
            <a:off x="424039" y="4595712"/>
            <a:ext cx="3655591" cy="1803169"/>
          </a:xfrm>
        </p:spPr>
        <p:txBody>
          <a:bodyPr anchor="t">
            <a:noAutofit/>
          </a:bodyPr>
          <a:lstStyle>
            <a:lvl1pPr marL="0" indent="0" algn="l">
              <a:lnSpc>
                <a:spcPts val="1800"/>
              </a:lnSpc>
              <a:spcBef>
                <a:spcPts val="0"/>
              </a:spcBef>
              <a:buFont typeface="Arial" panose="020B0604020202020204" pitchFamily="34" charset="0"/>
              <a:buNone/>
              <a:defRPr sz="1500" b="0">
                <a:solidFill>
                  <a:srgbClr val="436078"/>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endParaRPr lang="en-US"/>
          </a:p>
        </p:txBody>
      </p:sp>
      <p:sp>
        <p:nvSpPr>
          <p:cNvPr id="6" name="Picture Placeholder 5">
            <a:extLst>
              <a:ext uri="{FF2B5EF4-FFF2-40B4-BE49-F238E27FC236}">
                <a16:creationId xmlns:a16="http://schemas.microsoft.com/office/drawing/2014/main" id="{59713462-A37F-3E47-9BC4-A0F197F77D9B}"/>
              </a:ext>
            </a:extLst>
          </p:cNvPr>
          <p:cNvSpPr>
            <a:spLocks noGrp="1"/>
          </p:cNvSpPr>
          <p:nvPr>
            <p:ph type="pic" sz="quarter" idx="15"/>
          </p:nvPr>
        </p:nvSpPr>
        <p:spPr>
          <a:xfrm>
            <a:off x="4370477" y="914400"/>
            <a:ext cx="7308028" cy="5310188"/>
          </a:xfrm>
        </p:spPr>
        <p:txBody>
          <a:bodyPr>
            <a:normAutofit/>
          </a:bodyPr>
          <a:lstStyle>
            <a:lvl1pPr marL="0" indent="0" algn="ctr">
              <a:buNone/>
              <a:defRPr sz="2000">
                <a:solidFill>
                  <a:schemeClr val="bg1">
                    <a:lumMod val="75000"/>
                  </a:schemeClr>
                </a:solidFill>
              </a:defRPr>
            </a:lvl1pPr>
          </a:lstStyle>
          <a:p>
            <a:endParaRPr lang="en-US"/>
          </a:p>
          <a:p>
            <a:endParaRPr lang="en-US"/>
          </a:p>
          <a:p>
            <a:endParaRPr lang="en-US"/>
          </a:p>
          <a:p>
            <a:endParaRPr lang="en-US"/>
          </a:p>
          <a:p>
            <a:endParaRPr lang="en-US"/>
          </a:p>
          <a:p>
            <a:endParaRPr lang="en-US"/>
          </a:p>
          <a:p>
            <a:endParaRPr lang="en-US"/>
          </a:p>
          <a:p>
            <a:endParaRPr lang="en-US"/>
          </a:p>
          <a:p>
            <a:r>
              <a:rPr lang="en-US"/>
              <a:t>Click icon to insert image</a:t>
            </a:r>
          </a:p>
        </p:txBody>
      </p:sp>
      <p:pic>
        <p:nvPicPr>
          <p:cNvPr id="15" name="Picture 14" descr="A picture containing object&#10;&#10;Description generated with very high confidence">
            <a:extLst>
              <a:ext uri="{FF2B5EF4-FFF2-40B4-BE49-F238E27FC236}">
                <a16:creationId xmlns:a16="http://schemas.microsoft.com/office/drawing/2014/main" id="{3CEB5646-01AE-413A-B8AE-C4A4874093E4}"/>
              </a:ext>
            </a:extLst>
          </p:cNvPr>
          <p:cNvPicPr>
            <a:picLocks noChangeAspect="1"/>
          </p:cNvPicPr>
          <p:nvPr userDrawn="1"/>
        </p:nvPicPr>
        <p:blipFill>
          <a:blip r:embed="rId2"/>
          <a:stretch>
            <a:fillRect/>
          </a:stretch>
        </p:blipFill>
        <p:spPr>
          <a:xfrm>
            <a:off x="8696108" y="161530"/>
            <a:ext cx="3223101" cy="895306"/>
          </a:xfrm>
          <a:prstGeom prst="rect">
            <a:avLst/>
          </a:prstGeom>
        </p:spPr>
      </p:pic>
    </p:spTree>
    <p:extLst>
      <p:ext uri="{BB962C8B-B14F-4D97-AF65-F5344CB8AC3E}">
        <p14:creationId xmlns:p14="http://schemas.microsoft.com/office/powerpoint/2010/main" val="2582084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B4316F3B-965C-8A4B-AA41-04BAAB643E02}"/>
              </a:ext>
            </a:extLst>
          </p:cNvPr>
          <p:cNvSpPr>
            <a:spLocks noGrp="1"/>
          </p:cNvSpPr>
          <p:nvPr>
            <p:ph type="body" idx="11" hasCustomPrompt="1"/>
          </p:nvPr>
        </p:nvSpPr>
        <p:spPr>
          <a:xfrm>
            <a:off x="441661" y="985774"/>
            <a:ext cx="11228255" cy="1168342"/>
          </a:xfrm>
        </p:spPr>
        <p:txBody>
          <a:bodyPr anchor="t">
            <a:noAutofit/>
          </a:bodyPr>
          <a:lstStyle>
            <a:lvl1pPr marL="0" indent="0" algn="l">
              <a:lnSpc>
                <a:spcPts val="3400"/>
              </a:lnSpc>
              <a:spcBef>
                <a:spcPts val="312"/>
              </a:spcBef>
              <a:buNone/>
              <a:defRPr sz="3200" b="0">
                <a:solidFill>
                  <a:srgbClr val="436078"/>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This is a very nice headline</a:t>
            </a:r>
          </a:p>
        </p:txBody>
      </p:sp>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rgbClr val="436078"/>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rgbClr val="436078"/>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sp>
        <p:nvSpPr>
          <p:cNvPr id="11" name="Text Placeholder 2">
            <a:extLst>
              <a:ext uri="{FF2B5EF4-FFF2-40B4-BE49-F238E27FC236}">
                <a16:creationId xmlns:a16="http://schemas.microsoft.com/office/drawing/2014/main" id="{F8C1575D-025E-354D-877F-14DC7A7754CF}"/>
              </a:ext>
            </a:extLst>
          </p:cNvPr>
          <p:cNvSpPr>
            <a:spLocks noGrp="1"/>
          </p:cNvSpPr>
          <p:nvPr>
            <p:ph type="body" idx="13" hasCustomPrompt="1"/>
          </p:nvPr>
        </p:nvSpPr>
        <p:spPr>
          <a:xfrm>
            <a:off x="432831" y="2568738"/>
            <a:ext cx="3637969" cy="323932"/>
          </a:xfrm>
        </p:spPr>
        <p:txBody>
          <a:bodyPr anchor="t">
            <a:noAutofit/>
          </a:bodyPr>
          <a:lstStyle>
            <a:lvl1pPr marL="0" indent="0" algn="l">
              <a:lnSpc>
                <a:spcPts val="1600"/>
              </a:lnSpc>
              <a:spcBef>
                <a:spcPts val="312"/>
              </a:spcBef>
              <a:buNone/>
              <a:defRPr sz="1800" b="1">
                <a:solidFill>
                  <a:srgbClr val="00BBE3"/>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Subheading goes here</a:t>
            </a:r>
          </a:p>
        </p:txBody>
      </p:sp>
      <p:sp>
        <p:nvSpPr>
          <p:cNvPr id="12" name="Text Placeholder 2">
            <a:extLst>
              <a:ext uri="{FF2B5EF4-FFF2-40B4-BE49-F238E27FC236}">
                <a16:creationId xmlns:a16="http://schemas.microsoft.com/office/drawing/2014/main" id="{C766B2B4-5392-5D42-BC57-E12DF7BDB4F2}"/>
              </a:ext>
            </a:extLst>
          </p:cNvPr>
          <p:cNvSpPr>
            <a:spLocks noGrp="1"/>
          </p:cNvSpPr>
          <p:nvPr>
            <p:ph type="body" idx="14" hasCustomPrompt="1"/>
          </p:nvPr>
        </p:nvSpPr>
        <p:spPr>
          <a:xfrm>
            <a:off x="441662" y="2993386"/>
            <a:ext cx="3655591" cy="3095057"/>
          </a:xfrm>
        </p:spPr>
        <p:txBody>
          <a:bodyPr anchor="t">
            <a:noAutofit/>
          </a:bodyPr>
          <a:lstStyle>
            <a:lvl1pPr marL="285750" indent="-285750" algn="l">
              <a:lnSpc>
                <a:spcPts val="1800"/>
              </a:lnSpc>
              <a:spcBef>
                <a:spcPts val="0"/>
              </a:spcBef>
              <a:buFont typeface="Wingdings" pitchFamily="2" charset="2"/>
              <a:buChar char="§"/>
              <a:defRPr sz="1500" b="0">
                <a:solidFill>
                  <a:srgbClr val="436078"/>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endParaRPr lang="en-US"/>
          </a:p>
        </p:txBody>
      </p:sp>
      <p:sp>
        <p:nvSpPr>
          <p:cNvPr id="5" name="Picture Placeholder 4">
            <a:extLst>
              <a:ext uri="{FF2B5EF4-FFF2-40B4-BE49-F238E27FC236}">
                <a16:creationId xmlns:a16="http://schemas.microsoft.com/office/drawing/2014/main" id="{06F68094-73CB-E047-8065-B6437CB92C32}"/>
              </a:ext>
            </a:extLst>
          </p:cNvPr>
          <p:cNvSpPr>
            <a:spLocks noGrp="1"/>
          </p:cNvSpPr>
          <p:nvPr>
            <p:ph type="pic" sz="quarter" idx="15" hasCustomPrompt="1"/>
          </p:nvPr>
        </p:nvSpPr>
        <p:spPr>
          <a:xfrm>
            <a:off x="4422775" y="1952625"/>
            <a:ext cx="3359150" cy="4271963"/>
          </a:xfrm>
        </p:spPr>
        <p:txBody>
          <a:bodyPr>
            <a:normAutofit/>
          </a:bodyPr>
          <a:lstStyle>
            <a:lvl1pPr marL="0" indent="0" algn="ctr">
              <a:buNone/>
              <a:defRPr sz="2000">
                <a:solidFill>
                  <a:schemeClr val="bg1">
                    <a:lumMod val="75000"/>
                  </a:schemeClr>
                </a:solidFill>
              </a:defRPr>
            </a:lvl1pPr>
          </a:lstStyle>
          <a:p>
            <a:r>
              <a:rPr lang="en-US"/>
              <a:t>Click icon to insert image</a:t>
            </a:r>
          </a:p>
        </p:txBody>
      </p:sp>
      <p:sp>
        <p:nvSpPr>
          <p:cNvPr id="14" name="Picture Placeholder 4">
            <a:extLst>
              <a:ext uri="{FF2B5EF4-FFF2-40B4-BE49-F238E27FC236}">
                <a16:creationId xmlns:a16="http://schemas.microsoft.com/office/drawing/2014/main" id="{F7930BF6-88F9-7D4C-AC8F-579641095CE8}"/>
              </a:ext>
            </a:extLst>
          </p:cNvPr>
          <p:cNvSpPr>
            <a:spLocks noGrp="1"/>
          </p:cNvSpPr>
          <p:nvPr>
            <p:ph type="pic" sz="quarter" idx="16" hasCustomPrompt="1"/>
          </p:nvPr>
        </p:nvSpPr>
        <p:spPr>
          <a:xfrm>
            <a:off x="8300182" y="1952625"/>
            <a:ext cx="3359150" cy="4271963"/>
          </a:xfrm>
        </p:spPr>
        <p:txBody>
          <a:bodyPr>
            <a:normAutofit/>
          </a:bodyPr>
          <a:lstStyle>
            <a:lvl1pPr marL="0" indent="0" algn="ctr">
              <a:buNone/>
              <a:defRPr sz="2000">
                <a:solidFill>
                  <a:schemeClr val="bg1">
                    <a:lumMod val="75000"/>
                  </a:schemeClr>
                </a:solidFill>
              </a:defRPr>
            </a:lvl1pPr>
          </a:lstStyle>
          <a:p>
            <a:r>
              <a:rPr lang="en-US"/>
              <a:t>Click icon to insert image</a:t>
            </a:r>
          </a:p>
        </p:txBody>
      </p:sp>
      <p:pic>
        <p:nvPicPr>
          <p:cNvPr id="15" name="Picture 14" descr="A picture containing object&#10;&#10;Description generated with very high confidence">
            <a:extLst>
              <a:ext uri="{FF2B5EF4-FFF2-40B4-BE49-F238E27FC236}">
                <a16:creationId xmlns:a16="http://schemas.microsoft.com/office/drawing/2014/main" id="{8CC9C90E-7A2A-473F-9FDE-4CCACEB0C6A7}"/>
              </a:ext>
            </a:extLst>
          </p:cNvPr>
          <p:cNvPicPr>
            <a:picLocks noChangeAspect="1"/>
          </p:cNvPicPr>
          <p:nvPr userDrawn="1"/>
        </p:nvPicPr>
        <p:blipFill>
          <a:blip r:embed="rId2"/>
          <a:stretch>
            <a:fillRect/>
          </a:stretch>
        </p:blipFill>
        <p:spPr>
          <a:xfrm>
            <a:off x="8696108" y="161530"/>
            <a:ext cx="3223101" cy="895306"/>
          </a:xfrm>
          <a:prstGeom prst="rect">
            <a:avLst/>
          </a:prstGeom>
        </p:spPr>
      </p:pic>
    </p:spTree>
    <p:extLst>
      <p:ext uri="{BB962C8B-B14F-4D97-AF65-F5344CB8AC3E}">
        <p14:creationId xmlns:p14="http://schemas.microsoft.com/office/powerpoint/2010/main" val="220124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redentials">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9383C98-2F53-624E-B51C-936835DB5096}"/>
              </a:ext>
            </a:extLst>
          </p:cNvPr>
          <p:cNvCxnSpPr>
            <a:cxnSpLocks/>
          </p:cNvCxnSpPr>
          <p:nvPr userDrawn="1"/>
        </p:nvCxnSpPr>
        <p:spPr>
          <a:xfrm>
            <a:off x="516048" y="6473221"/>
            <a:ext cx="11153869" cy="0"/>
          </a:xfrm>
          <a:prstGeom prst="line">
            <a:avLst/>
          </a:prstGeom>
          <a:ln w="12700">
            <a:solidFill>
              <a:srgbClr val="436078"/>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6">
            <a:extLst>
              <a:ext uri="{FF2B5EF4-FFF2-40B4-BE49-F238E27FC236}">
                <a16:creationId xmlns:a16="http://schemas.microsoft.com/office/drawing/2014/main" id="{644193F2-89F1-3E47-BC90-F121BF34A603}"/>
              </a:ext>
            </a:extLst>
          </p:cNvPr>
          <p:cNvSpPr>
            <a:spLocks noGrp="1"/>
          </p:cNvSpPr>
          <p:nvPr>
            <p:ph type="sldNum" sz="quarter" idx="12"/>
          </p:nvPr>
        </p:nvSpPr>
        <p:spPr>
          <a:xfrm>
            <a:off x="8934709" y="6398881"/>
            <a:ext cx="2844800" cy="365125"/>
          </a:xfrm>
        </p:spPr>
        <p:txBody>
          <a:bodyPr/>
          <a:lstStyle>
            <a:lvl1pPr>
              <a:defRPr sz="800">
                <a:solidFill>
                  <a:srgbClr val="436078"/>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pic>
        <p:nvPicPr>
          <p:cNvPr id="15" name="Picture 14" descr="A picture containing object&#10;&#10;Description generated with very high confidence">
            <a:extLst>
              <a:ext uri="{FF2B5EF4-FFF2-40B4-BE49-F238E27FC236}">
                <a16:creationId xmlns:a16="http://schemas.microsoft.com/office/drawing/2014/main" id="{3CEB5646-01AE-413A-B8AE-C4A4874093E4}"/>
              </a:ext>
            </a:extLst>
          </p:cNvPr>
          <p:cNvPicPr>
            <a:picLocks noChangeAspect="1"/>
          </p:cNvPicPr>
          <p:nvPr userDrawn="1"/>
        </p:nvPicPr>
        <p:blipFill>
          <a:blip r:embed="rId2"/>
          <a:stretch>
            <a:fillRect/>
          </a:stretch>
        </p:blipFill>
        <p:spPr>
          <a:xfrm>
            <a:off x="8696108" y="161530"/>
            <a:ext cx="3223101" cy="895306"/>
          </a:xfrm>
          <a:prstGeom prst="rect">
            <a:avLst/>
          </a:prstGeom>
        </p:spPr>
      </p:pic>
      <p:sp>
        <p:nvSpPr>
          <p:cNvPr id="2" name="TextBox 1"/>
          <p:cNvSpPr txBox="1"/>
          <p:nvPr userDrawn="1"/>
        </p:nvSpPr>
        <p:spPr>
          <a:xfrm>
            <a:off x="533978" y="1994434"/>
            <a:ext cx="4805252" cy="216982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a:solidFill>
                  <a:srgbClr val="436078"/>
                </a:solidFill>
                <a:latin typeface="Arial" panose="020B0604020202020204" pitchFamily="34" charset="0"/>
                <a:cs typeface="Arial" panose="020B0604020202020204" pitchFamily="34" charset="0"/>
              </a:rPr>
              <a:t>Karabina was founded in 2001. Over 17 years we have received many awards, accolades and recognition, from our partners as well as our customers. These awards show our commitment to delivering the best solutions to our customers. In 2018, Karabina was acquired by the </a:t>
            </a:r>
            <a:r>
              <a:rPr lang="en-US" sz="1500" err="1">
                <a:solidFill>
                  <a:srgbClr val="436078"/>
                </a:solidFill>
                <a:latin typeface="Arial" panose="020B0604020202020204" pitchFamily="34" charset="0"/>
                <a:cs typeface="Arial" panose="020B0604020202020204" pitchFamily="34" charset="0"/>
              </a:rPr>
              <a:t>Altron</a:t>
            </a:r>
            <a:r>
              <a:rPr lang="en-US" sz="1500">
                <a:solidFill>
                  <a:srgbClr val="436078"/>
                </a:solidFill>
                <a:latin typeface="Arial" panose="020B0604020202020204" pitchFamily="34" charset="0"/>
                <a:cs typeface="Arial" panose="020B0604020202020204" pitchFamily="34" charset="0"/>
              </a:rPr>
              <a:t> Group and we are now known as </a:t>
            </a:r>
            <a:r>
              <a:rPr lang="en-US" sz="1500" err="1">
                <a:solidFill>
                  <a:srgbClr val="436078"/>
                </a:solidFill>
                <a:latin typeface="Arial" panose="020B0604020202020204" pitchFamily="34" charset="0"/>
                <a:cs typeface="Arial" panose="020B0604020202020204" pitchFamily="34" charset="0"/>
              </a:rPr>
              <a:t>Altron</a:t>
            </a:r>
            <a:r>
              <a:rPr lang="en-US" sz="1500">
                <a:solidFill>
                  <a:srgbClr val="436078"/>
                </a:solidFill>
                <a:latin typeface="Arial" panose="020B0604020202020204" pitchFamily="34" charset="0"/>
                <a:cs typeface="Arial" panose="020B0604020202020204" pitchFamily="34" charset="0"/>
              </a:rPr>
              <a:t> Karabina. This change allows us to expand our reach into new markets and deliver our solutions to a larger customer base. </a:t>
            </a:r>
          </a:p>
        </p:txBody>
      </p:sp>
      <p:sp>
        <p:nvSpPr>
          <p:cNvPr id="3" name="TextBox 2"/>
          <p:cNvSpPr txBox="1"/>
          <p:nvPr userDrawn="1"/>
        </p:nvSpPr>
        <p:spPr>
          <a:xfrm>
            <a:off x="533978" y="1633352"/>
            <a:ext cx="4233752" cy="369332"/>
          </a:xfrm>
          <a:prstGeom prst="rect">
            <a:avLst/>
          </a:prstGeom>
          <a:noFill/>
        </p:spPr>
        <p:txBody>
          <a:bodyPr wrap="square" rtlCol="0">
            <a:spAutoFit/>
          </a:bodyPr>
          <a:lstStyle/>
          <a:p>
            <a:r>
              <a:rPr lang="en-US" b="1">
                <a:solidFill>
                  <a:srgbClr val="00BBE3"/>
                </a:solidFill>
              </a:rPr>
              <a:t>Awards and more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978" y="4552333"/>
            <a:ext cx="4652226" cy="1550742"/>
          </a:xfrm>
          <a:prstGeom prst="rect">
            <a:avLst/>
          </a:prstGeom>
        </p:spPr>
      </p:pic>
      <p:sp>
        <p:nvSpPr>
          <p:cNvPr id="4" name="TextBox 3"/>
          <p:cNvSpPr txBox="1"/>
          <p:nvPr userDrawn="1"/>
        </p:nvSpPr>
        <p:spPr>
          <a:xfrm>
            <a:off x="533978" y="352655"/>
            <a:ext cx="3867693" cy="584775"/>
          </a:xfrm>
          <a:prstGeom prst="rect">
            <a:avLst/>
          </a:prstGeom>
          <a:noFill/>
        </p:spPr>
        <p:txBody>
          <a:bodyPr wrap="square" rtlCol="0">
            <a:spAutoFit/>
          </a:bodyPr>
          <a:lstStyle/>
          <a:p>
            <a:r>
              <a:rPr lang="en-US" sz="3200">
                <a:solidFill>
                  <a:srgbClr val="436078"/>
                </a:solidFill>
              </a:rPr>
              <a:t>Our Credentials</a:t>
            </a:r>
          </a:p>
        </p:txBody>
      </p:sp>
      <p:cxnSp>
        <p:nvCxnSpPr>
          <p:cNvPr id="14" name="Straight Connector 13"/>
          <p:cNvCxnSpPr/>
          <p:nvPr userDrawn="1"/>
        </p:nvCxnSpPr>
        <p:spPr>
          <a:xfrm>
            <a:off x="6096000" y="0"/>
            <a:ext cx="0" cy="6473221"/>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6" name="Group 15"/>
          <p:cNvGrpSpPr/>
          <p:nvPr userDrawn="1"/>
        </p:nvGrpSpPr>
        <p:grpSpPr>
          <a:xfrm>
            <a:off x="6535974" y="1822423"/>
            <a:ext cx="5462724" cy="1116330"/>
            <a:chOff x="6535974" y="1526586"/>
            <a:chExt cx="5462724" cy="1116330"/>
          </a:xfrm>
        </p:grpSpPr>
        <p:sp>
          <p:nvSpPr>
            <p:cNvPr id="17" name="Oval 16"/>
            <p:cNvSpPr/>
            <p:nvPr userDrawn="1"/>
          </p:nvSpPr>
          <p:spPr>
            <a:xfrm>
              <a:off x="6535974" y="1526586"/>
              <a:ext cx="1116330" cy="1116330"/>
            </a:xfrm>
            <a:prstGeom prst="ellipse">
              <a:avLst/>
            </a:prstGeom>
            <a:solidFill>
              <a:srgbClr val="00B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535974" y="1823141"/>
              <a:ext cx="1116330" cy="523220"/>
            </a:xfrm>
            <a:prstGeom prst="rect">
              <a:avLst/>
            </a:prstGeom>
            <a:noFill/>
          </p:spPr>
          <p:txBody>
            <a:bodyPr wrap="square" rtlCol="0">
              <a:spAutoFit/>
            </a:bodyPr>
            <a:lstStyle/>
            <a:p>
              <a:pPr algn="ctr"/>
              <a:r>
                <a:rPr lang="en-US" sz="2800" b="1">
                  <a:solidFill>
                    <a:schemeClr val="bg1"/>
                  </a:solidFill>
                  <a:latin typeface="Arial" panose="020B0604020202020204" pitchFamily="34" charset="0"/>
                  <a:ea typeface="Roboto" pitchFamily="2" charset="0"/>
                  <a:cs typeface="Arial" panose="020B0604020202020204" pitchFamily="34" charset="0"/>
                </a:rPr>
                <a:t>13</a:t>
              </a:r>
            </a:p>
          </p:txBody>
        </p:sp>
        <p:sp>
          <p:nvSpPr>
            <p:cNvPr id="20" name="TextBox 19"/>
            <p:cNvSpPr txBox="1"/>
            <p:nvPr userDrawn="1"/>
          </p:nvSpPr>
          <p:spPr>
            <a:xfrm>
              <a:off x="7671357" y="1946252"/>
              <a:ext cx="4327341" cy="323165"/>
            </a:xfrm>
            <a:prstGeom prst="rect">
              <a:avLst/>
            </a:prstGeom>
            <a:noFill/>
          </p:spPr>
          <p:txBody>
            <a:bodyPr wrap="square" rtlCol="0">
              <a:spAutoFit/>
            </a:bodyPr>
            <a:lstStyle/>
            <a:p>
              <a:r>
                <a:rPr lang="en-US" sz="1500">
                  <a:solidFill>
                    <a:srgbClr val="436078"/>
                  </a:solidFill>
                  <a:latin typeface="Arial" panose="020B0604020202020204" pitchFamily="34" charset="0"/>
                  <a:ea typeface="Verdana" panose="020B0604030504040204" pitchFamily="34" charset="0"/>
                  <a:cs typeface="Arial" panose="020B0604020202020204" pitchFamily="34" charset="0"/>
                </a:rPr>
                <a:t>13 x Microsoft Data Analytics Partner of the Year</a:t>
              </a:r>
            </a:p>
          </p:txBody>
        </p:sp>
      </p:grpSp>
      <p:grpSp>
        <p:nvGrpSpPr>
          <p:cNvPr id="24" name="Group 23"/>
          <p:cNvGrpSpPr/>
          <p:nvPr userDrawn="1"/>
        </p:nvGrpSpPr>
        <p:grpSpPr>
          <a:xfrm>
            <a:off x="6535974" y="3220621"/>
            <a:ext cx="5281749" cy="1116330"/>
            <a:chOff x="6535974" y="2924784"/>
            <a:chExt cx="5281749" cy="1116330"/>
          </a:xfrm>
        </p:grpSpPr>
        <p:sp>
          <p:nvSpPr>
            <p:cNvPr id="21" name="Oval 20"/>
            <p:cNvSpPr/>
            <p:nvPr userDrawn="1"/>
          </p:nvSpPr>
          <p:spPr>
            <a:xfrm>
              <a:off x="6535974" y="2924784"/>
              <a:ext cx="1116330" cy="1116330"/>
            </a:xfrm>
            <a:prstGeom prst="ellipse">
              <a:avLst/>
            </a:prstGeom>
            <a:solidFill>
              <a:srgbClr val="436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2" name="TextBox 21"/>
            <p:cNvSpPr txBox="1"/>
            <p:nvPr userDrawn="1"/>
          </p:nvSpPr>
          <p:spPr>
            <a:xfrm>
              <a:off x="6535974" y="3221339"/>
              <a:ext cx="1116330" cy="523220"/>
            </a:xfrm>
            <a:prstGeom prst="rect">
              <a:avLst/>
            </a:prstGeom>
            <a:noFill/>
          </p:spPr>
          <p:txBody>
            <a:bodyPr wrap="square" rtlCol="0">
              <a:spAutoFit/>
            </a:bodyPr>
            <a:lstStyle/>
            <a:p>
              <a:pPr algn="ctr"/>
              <a:r>
                <a:rPr lang="en-US" sz="2800" b="1">
                  <a:solidFill>
                    <a:schemeClr val="bg1"/>
                  </a:solidFill>
                  <a:latin typeface="Arial" panose="020B0604020202020204" pitchFamily="34" charset="0"/>
                  <a:ea typeface="Roboto" pitchFamily="2" charset="0"/>
                  <a:cs typeface="Arial" panose="020B0604020202020204" pitchFamily="34" charset="0"/>
                </a:rPr>
                <a:t>2016</a:t>
              </a:r>
            </a:p>
          </p:txBody>
        </p:sp>
        <p:sp>
          <p:nvSpPr>
            <p:cNvPr id="23" name="TextBox 22"/>
            <p:cNvSpPr txBox="1"/>
            <p:nvPr userDrawn="1"/>
          </p:nvSpPr>
          <p:spPr>
            <a:xfrm>
              <a:off x="7671357" y="3344450"/>
              <a:ext cx="4146366" cy="323165"/>
            </a:xfrm>
            <a:prstGeom prst="rect">
              <a:avLst/>
            </a:prstGeom>
            <a:noFill/>
          </p:spPr>
          <p:txBody>
            <a:bodyPr wrap="square" rtlCol="0">
              <a:spAutoFit/>
            </a:bodyPr>
            <a:lstStyle/>
            <a:p>
              <a:r>
                <a:rPr lang="en-US" sz="1500">
                  <a:solidFill>
                    <a:srgbClr val="436078"/>
                  </a:solidFill>
                  <a:latin typeface="Arial" panose="020B0604020202020204" pitchFamily="34" charset="0"/>
                  <a:ea typeface="Verdana" panose="020B0604030504040204" pitchFamily="34" charset="0"/>
                  <a:cs typeface="Arial" panose="020B0604020202020204" pitchFamily="34" charset="0"/>
                </a:rPr>
                <a:t>2016 Microsoft Country Partner of the Year</a:t>
              </a:r>
            </a:p>
          </p:txBody>
        </p:sp>
      </p:grpSp>
      <p:grpSp>
        <p:nvGrpSpPr>
          <p:cNvPr id="28" name="Group 27"/>
          <p:cNvGrpSpPr/>
          <p:nvPr userDrawn="1"/>
        </p:nvGrpSpPr>
        <p:grpSpPr>
          <a:xfrm>
            <a:off x="6535974" y="4618819"/>
            <a:ext cx="5853249" cy="1116330"/>
            <a:chOff x="6535974" y="4322982"/>
            <a:chExt cx="5853249" cy="1116330"/>
          </a:xfrm>
        </p:grpSpPr>
        <p:sp>
          <p:nvSpPr>
            <p:cNvPr id="25" name="Oval 24"/>
            <p:cNvSpPr/>
            <p:nvPr userDrawn="1"/>
          </p:nvSpPr>
          <p:spPr>
            <a:xfrm>
              <a:off x="6535974" y="4322982"/>
              <a:ext cx="1116330" cy="1116330"/>
            </a:xfrm>
            <a:prstGeom prst="ellipse">
              <a:avLst/>
            </a:prstGeom>
            <a:solidFill>
              <a:srgbClr val="2A43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6" name="TextBox 25"/>
            <p:cNvSpPr txBox="1"/>
            <p:nvPr userDrawn="1"/>
          </p:nvSpPr>
          <p:spPr>
            <a:xfrm>
              <a:off x="6535974" y="4619537"/>
              <a:ext cx="1116330" cy="523220"/>
            </a:xfrm>
            <a:prstGeom prst="rect">
              <a:avLst/>
            </a:prstGeom>
            <a:noFill/>
          </p:spPr>
          <p:txBody>
            <a:bodyPr wrap="square" rtlCol="0">
              <a:spAutoFit/>
            </a:bodyPr>
            <a:lstStyle/>
            <a:p>
              <a:pPr algn="ctr"/>
              <a:r>
                <a:rPr lang="en-US" sz="2800" b="1">
                  <a:solidFill>
                    <a:schemeClr val="bg1"/>
                  </a:solidFill>
                  <a:latin typeface="Arial" panose="020B0604020202020204" pitchFamily="34" charset="0"/>
                  <a:ea typeface="Roboto" pitchFamily="2" charset="0"/>
                  <a:cs typeface="Arial" panose="020B0604020202020204" pitchFamily="34" charset="0"/>
                </a:rPr>
                <a:t>8</a:t>
              </a:r>
            </a:p>
          </p:txBody>
        </p:sp>
        <p:sp>
          <p:nvSpPr>
            <p:cNvPr id="27" name="TextBox 26"/>
            <p:cNvSpPr txBox="1"/>
            <p:nvPr userDrawn="1"/>
          </p:nvSpPr>
          <p:spPr>
            <a:xfrm>
              <a:off x="7671357" y="4742648"/>
              <a:ext cx="4717866" cy="323165"/>
            </a:xfrm>
            <a:prstGeom prst="rect">
              <a:avLst/>
            </a:prstGeom>
            <a:noFill/>
          </p:spPr>
          <p:txBody>
            <a:bodyPr wrap="square" rtlCol="0">
              <a:spAutoFit/>
            </a:bodyPr>
            <a:lstStyle/>
            <a:p>
              <a:r>
                <a:rPr lang="en-US" sz="1500">
                  <a:solidFill>
                    <a:srgbClr val="436078"/>
                  </a:solidFill>
                  <a:latin typeface="Arial" panose="020B0604020202020204" pitchFamily="34" charset="0"/>
                  <a:ea typeface="Verdana" panose="020B0604030504040204" pitchFamily="34" charset="0"/>
                  <a:cs typeface="Arial" panose="020B0604020202020204" pitchFamily="34" charset="0"/>
                </a:rPr>
                <a:t>8 x Microsoft Dynamics CRM Partner of the Year</a:t>
              </a:r>
            </a:p>
          </p:txBody>
        </p:sp>
      </p:grpSp>
    </p:spTree>
    <p:extLst>
      <p:ext uri="{BB962C8B-B14F-4D97-AF65-F5344CB8AC3E}">
        <p14:creationId xmlns:p14="http://schemas.microsoft.com/office/powerpoint/2010/main" val="116441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5687E26E-E3B7-4460-994E-4F3396888E72}" type="datetime1">
              <a:rPr lang="en-US" smtClean="0"/>
              <a:t>1/15/2020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498B9EF-4FD2-0444-A73A-50546AEA6C69}" type="slidenum">
              <a:rPr lang="en-US" smtClean="0"/>
              <a:pPr/>
              <a:t>‹#›</a:t>
            </a:fld>
            <a:endParaRPr lang="en-US"/>
          </a:p>
        </p:txBody>
      </p:sp>
    </p:spTree>
    <p:extLst>
      <p:ext uri="{BB962C8B-B14F-4D97-AF65-F5344CB8AC3E}">
        <p14:creationId xmlns:p14="http://schemas.microsoft.com/office/powerpoint/2010/main" val="1457111914"/>
      </p:ext>
    </p:extLst>
  </p:cSld>
  <p:clrMap bg1="lt1" tx1="dk1" bg2="lt2" tx2="dk2" accent1="accent1" accent2="accent2" accent3="accent3" accent4="accent4" accent5="accent5" accent6="accent6" hlink="hlink" folHlink="folHlink"/>
  <p:sldLayoutIdLst>
    <p:sldLayoutId id="2147483651" r:id="rId1"/>
    <p:sldLayoutId id="2147483661" r:id="rId2"/>
    <p:sldLayoutId id="2147483662" r:id="rId3"/>
    <p:sldLayoutId id="2147483671" r:id="rId4"/>
    <p:sldLayoutId id="2147483663" r:id="rId5"/>
    <p:sldLayoutId id="2147483668" r:id="rId6"/>
    <p:sldLayoutId id="2147483669" r:id="rId7"/>
    <p:sldLayoutId id="2147483670" r:id="rId8"/>
    <p:sldLayoutId id="2147483683" r:id="rId9"/>
    <p:sldLayoutId id="2147483684" r:id="rId10"/>
    <p:sldLayoutId id="2147483685" r:id="rId11"/>
    <p:sldLayoutId id="2147483686" r:id="rId12"/>
    <p:sldLayoutId id="2147483687" r:id="rId13"/>
    <p:sldLayoutId id="2147483680" r:id="rId14"/>
    <p:sldLayoutId id="2147483681" r:id="rId15"/>
    <p:sldLayoutId id="2147483682" r:id="rId16"/>
    <p:sldLayoutId id="2147483664" r:id="rId17"/>
    <p:sldLayoutId id="2147483665" r:id="rId18"/>
    <p:sldLayoutId id="2147483666" r:id="rId19"/>
    <p:sldLayoutId id="2147483667" r:id="rId20"/>
    <p:sldLayoutId id="2147483672" r:id="rId21"/>
    <p:sldLayoutId id="2147483673" r:id="rId22"/>
    <p:sldLayoutId id="2147483674" r:id="rId23"/>
    <p:sldLayoutId id="2147483675" r:id="rId24"/>
    <p:sldLayoutId id="2147483676" r:id="rId25"/>
    <p:sldLayoutId id="2147483677" r:id="rId26"/>
    <p:sldLayoutId id="2147483679" r:id="rId27"/>
    <p:sldLayoutId id="2147483689" r:id="rId28"/>
    <p:sldLayoutId id="2147483692" r:id="rId29"/>
    <p:sldLayoutId id="2147483693" r:id="rId30"/>
  </p:sldLayoutIdLst>
  <p:hf hdr="0" ftr="0" dt="0"/>
  <p:txStyles>
    <p:titleStyle>
      <a:lvl1pPr algn="ctr" defTabSz="4572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Arial"/>
        <a:buChar char="•"/>
        <a:defRPr sz="2400" kern="1200">
          <a:solidFill>
            <a:schemeClr val="tx2"/>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1200" kern="1200">
          <a:solidFill>
            <a:schemeClr val="tx2"/>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200" kern="1200">
          <a:solidFill>
            <a:schemeClr val="tx2"/>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100" kern="1200">
          <a:solidFill>
            <a:schemeClr val="tx2"/>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100" kern="1200">
          <a:solidFill>
            <a:schemeClr val="tx2"/>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246EDA-1B75-4828-80EA-31843A2A12A1}"/>
              </a:ext>
            </a:extLst>
          </p:cNvPr>
          <p:cNvSpPr>
            <a:spLocks noGrp="1"/>
          </p:cNvSpPr>
          <p:nvPr>
            <p:ph type="sldNum" sz="quarter" idx="12"/>
          </p:nvPr>
        </p:nvSpPr>
        <p:spPr/>
        <p:txBody>
          <a:bodyPr/>
          <a:lstStyle/>
          <a:p>
            <a:fld id="{3498B9EF-4FD2-0444-A73A-50546AEA6C69}" type="slidenum">
              <a:rPr lang="en-US" smtClean="0"/>
              <a:pPr/>
              <a:t>1</a:t>
            </a:fld>
            <a:endParaRPr lang="en-US"/>
          </a:p>
        </p:txBody>
      </p:sp>
      <p:sp>
        <p:nvSpPr>
          <p:cNvPr id="3" name="Text Placeholder 2">
            <a:extLst>
              <a:ext uri="{FF2B5EF4-FFF2-40B4-BE49-F238E27FC236}">
                <a16:creationId xmlns:a16="http://schemas.microsoft.com/office/drawing/2014/main" id="{9F7FAFE8-6738-45CE-B867-B86344BAD871}"/>
              </a:ext>
            </a:extLst>
          </p:cNvPr>
          <p:cNvSpPr>
            <a:spLocks noGrp="1"/>
          </p:cNvSpPr>
          <p:nvPr>
            <p:ph type="body" idx="13"/>
          </p:nvPr>
        </p:nvSpPr>
        <p:spPr>
          <a:xfrm>
            <a:off x="516048" y="4449337"/>
            <a:ext cx="7423620" cy="1826033"/>
          </a:xfrm>
          <a:solidFill>
            <a:srgbClr val="2A4391">
              <a:alpha val="60000"/>
            </a:srgbClr>
          </a:solidFill>
        </p:spPr>
        <p:txBody>
          <a:bodyPr/>
          <a:lstStyle/>
          <a:p>
            <a:pPr lvl="0"/>
            <a:r>
              <a:rPr lang="en-US" dirty="0"/>
              <a:t>Fundamentals of Programming</a:t>
            </a:r>
          </a:p>
          <a:p>
            <a:pPr lvl="0"/>
            <a:r>
              <a:rPr lang="en-US" sz="2800" dirty="0"/>
              <a:t>Silver – Day 2</a:t>
            </a:r>
          </a:p>
          <a:p>
            <a:pPr lvl="0"/>
            <a:r>
              <a:rPr lang="en-US" sz="2800" b="1" dirty="0">
                <a:solidFill>
                  <a:schemeClr val="accent1"/>
                </a:solidFill>
              </a:rPr>
              <a:t>MTN Data Science Academy</a:t>
            </a:r>
          </a:p>
          <a:p>
            <a:endParaRPr lang="en-ZA" dirty="0"/>
          </a:p>
        </p:txBody>
      </p:sp>
    </p:spTree>
    <p:extLst>
      <p:ext uri="{BB962C8B-B14F-4D97-AF65-F5344CB8AC3E}">
        <p14:creationId xmlns:p14="http://schemas.microsoft.com/office/powerpoint/2010/main" val="1641648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62C4D5-C4D7-470A-B6BA-AD944F44F179}"/>
              </a:ext>
            </a:extLst>
          </p:cNvPr>
          <p:cNvSpPr>
            <a:spLocks noGrp="1"/>
          </p:cNvSpPr>
          <p:nvPr>
            <p:ph type="body" idx="13"/>
          </p:nvPr>
        </p:nvSpPr>
        <p:spPr/>
        <p:txBody>
          <a:bodyPr/>
          <a:lstStyle/>
          <a:p>
            <a:r>
              <a:rPr lang="en-ZA"/>
              <a:t>Thank you</a:t>
            </a:r>
          </a:p>
        </p:txBody>
      </p:sp>
      <p:sp>
        <p:nvSpPr>
          <p:cNvPr id="3" name="Text Placeholder 2">
            <a:extLst>
              <a:ext uri="{FF2B5EF4-FFF2-40B4-BE49-F238E27FC236}">
                <a16:creationId xmlns:a16="http://schemas.microsoft.com/office/drawing/2014/main" id="{022B3C0F-427D-49CA-8B94-83B7B690C41C}"/>
              </a:ext>
            </a:extLst>
          </p:cNvPr>
          <p:cNvSpPr>
            <a:spLocks noGrp="1"/>
          </p:cNvSpPr>
          <p:nvPr>
            <p:ph type="body" idx="14"/>
          </p:nvPr>
        </p:nvSpPr>
        <p:spPr/>
        <p:txBody>
          <a:bodyPr/>
          <a:lstStyle/>
          <a:p>
            <a:r>
              <a:rPr lang="en-ZA"/>
              <a:t>connect@altronkarabina.com</a:t>
            </a:r>
          </a:p>
        </p:txBody>
      </p:sp>
      <p:sp>
        <p:nvSpPr>
          <p:cNvPr id="4" name="Text Placeholder 3">
            <a:extLst>
              <a:ext uri="{FF2B5EF4-FFF2-40B4-BE49-F238E27FC236}">
                <a16:creationId xmlns:a16="http://schemas.microsoft.com/office/drawing/2014/main" id="{8AFA679C-04A2-41CA-BF98-B6316386B87A}"/>
              </a:ext>
            </a:extLst>
          </p:cNvPr>
          <p:cNvSpPr>
            <a:spLocks noGrp="1"/>
          </p:cNvSpPr>
          <p:nvPr>
            <p:ph type="body" idx="15"/>
          </p:nvPr>
        </p:nvSpPr>
        <p:spPr/>
        <p:txBody>
          <a:bodyPr/>
          <a:lstStyle/>
          <a:p>
            <a:r>
              <a:rPr lang="en-ZA"/>
              <a:t>JHB +27 11 463 8155</a:t>
            </a:r>
          </a:p>
        </p:txBody>
      </p:sp>
    </p:spTree>
    <p:extLst>
      <p:ext uri="{BB962C8B-B14F-4D97-AF65-F5344CB8AC3E}">
        <p14:creationId xmlns:p14="http://schemas.microsoft.com/office/powerpoint/2010/main" val="1727093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0D7E8-5D0B-465F-8423-D30266A9E95A}"/>
              </a:ext>
            </a:extLst>
          </p:cNvPr>
          <p:cNvSpPr>
            <a:spLocks noGrp="1"/>
          </p:cNvSpPr>
          <p:nvPr>
            <p:ph type="title"/>
          </p:nvPr>
        </p:nvSpPr>
        <p:spPr/>
        <p:txBody>
          <a:bodyPr>
            <a:normAutofit/>
          </a:bodyPr>
          <a:lstStyle/>
          <a:p>
            <a:r>
              <a:rPr lang="en-ZA"/>
              <a:t>Course Outline</a:t>
            </a:r>
          </a:p>
        </p:txBody>
      </p:sp>
      <p:sp>
        <p:nvSpPr>
          <p:cNvPr id="3" name="Slide Number Placeholder 2">
            <a:extLst>
              <a:ext uri="{FF2B5EF4-FFF2-40B4-BE49-F238E27FC236}">
                <a16:creationId xmlns:a16="http://schemas.microsoft.com/office/drawing/2014/main" id="{C9642E08-E95F-49DA-8C8B-F087C92F1938}"/>
              </a:ext>
            </a:extLst>
          </p:cNvPr>
          <p:cNvSpPr>
            <a:spLocks noGrp="1"/>
          </p:cNvSpPr>
          <p:nvPr>
            <p:ph type="sldNum" sz="quarter" idx="12"/>
          </p:nvPr>
        </p:nvSpPr>
        <p:spPr/>
        <p:txBody>
          <a:bodyPr/>
          <a:lstStyle/>
          <a:p>
            <a:fld id="{3498B9EF-4FD2-0444-A73A-50546AEA6C69}" type="slidenum">
              <a:rPr lang="en-US" smtClean="0"/>
              <a:pPr/>
              <a:t>2</a:t>
            </a:fld>
            <a:endParaRPr lang="en-US" dirty="0"/>
          </a:p>
        </p:txBody>
      </p:sp>
      <p:sp>
        <p:nvSpPr>
          <p:cNvPr id="4" name="Text Placeholder 3">
            <a:extLst>
              <a:ext uri="{FF2B5EF4-FFF2-40B4-BE49-F238E27FC236}">
                <a16:creationId xmlns:a16="http://schemas.microsoft.com/office/drawing/2014/main" id="{B17081E9-27C5-4AE5-9780-374E9E8CE0A8}"/>
              </a:ext>
            </a:extLst>
          </p:cNvPr>
          <p:cNvSpPr>
            <a:spLocks noGrp="1"/>
          </p:cNvSpPr>
          <p:nvPr>
            <p:ph type="body" sz="quarter" idx="13"/>
          </p:nvPr>
        </p:nvSpPr>
        <p:spPr>
          <a:xfrm>
            <a:off x="609600" y="1304693"/>
            <a:ext cx="4915711" cy="4844194"/>
          </a:xfrm>
        </p:spPr>
        <p:txBody>
          <a:bodyPr>
            <a:normAutofit/>
          </a:bodyPr>
          <a:lstStyle/>
          <a:p>
            <a:pPr marL="0" indent="0">
              <a:buNone/>
            </a:pPr>
            <a:r>
              <a:rPr lang="en-ZA" sz="2000" b="1" dirty="0"/>
              <a:t>Day 1  – Session 1</a:t>
            </a:r>
          </a:p>
          <a:p>
            <a:pPr lvl="1"/>
            <a:r>
              <a:rPr lang="en-ZA" sz="1800" dirty="0"/>
              <a:t>Data types</a:t>
            </a:r>
          </a:p>
          <a:p>
            <a:pPr lvl="1"/>
            <a:r>
              <a:rPr lang="en-ZA" sz="1800" dirty="0" err="1"/>
              <a:t>Iterables</a:t>
            </a:r>
            <a:r>
              <a:rPr lang="en-ZA" sz="1800" dirty="0"/>
              <a:t>: Lists, sets, tuples, dictionaries</a:t>
            </a:r>
          </a:p>
          <a:p>
            <a:pPr lvl="1"/>
            <a:r>
              <a:rPr lang="en-ZA" sz="1800" dirty="0"/>
              <a:t>Reading/writing text files</a:t>
            </a:r>
          </a:p>
          <a:p>
            <a:pPr lvl="1"/>
            <a:r>
              <a:rPr lang="en-ZA" sz="1800" dirty="0"/>
              <a:t>Comparison/logic: if, </a:t>
            </a:r>
            <a:r>
              <a:rPr lang="en-ZA" sz="1800" dirty="0" err="1"/>
              <a:t>elif</a:t>
            </a:r>
            <a:r>
              <a:rPr lang="en-ZA" sz="1800" dirty="0"/>
              <a:t>, else</a:t>
            </a:r>
          </a:p>
          <a:p>
            <a:pPr lvl="1"/>
            <a:r>
              <a:rPr lang="en-ZA" sz="1800" dirty="0"/>
              <a:t>Loops</a:t>
            </a:r>
          </a:p>
          <a:p>
            <a:pPr lvl="1"/>
            <a:r>
              <a:rPr lang="en-ZA" sz="1800" dirty="0" err="1"/>
              <a:t>Numpy</a:t>
            </a:r>
            <a:r>
              <a:rPr lang="en-ZA" sz="1800" dirty="0"/>
              <a:t>: mathematical operations</a:t>
            </a:r>
          </a:p>
          <a:p>
            <a:pPr lvl="1"/>
            <a:r>
              <a:rPr lang="en-ZA" sz="1800" dirty="0"/>
              <a:t>Pandas: data manipulation</a:t>
            </a:r>
          </a:p>
          <a:p>
            <a:pPr lvl="1"/>
            <a:r>
              <a:rPr lang="en-ZA" sz="1800" dirty="0"/>
              <a:t>Data visualisation</a:t>
            </a:r>
          </a:p>
          <a:p>
            <a:endParaRPr lang="en-ZA" dirty="0"/>
          </a:p>
        </p:txBody>
      </p:sp>
      <p:sp>
        <p:nvSpPr>
          <p:cNvPr id="6" name="Text Placeholder 3">
            <a:extLst>
              <a:ext uri="{FF2B5EF4-FFF2-40B4-BE49-F238E27FC236}">
                <a16:creationId xmlns:a16="http://schemas.microsoft.com/office/drawing/2014/main" id="{87C70393-FA1C-4E67-BD0D-B90074DE4859}"/>
              </a:ext>
            </a:extLst>
          </p:cNvPr>
          <p:cNvSpPr txBox="1">
            <a:spLocks/>
          </p:cNvSpPr>
          <p:nvPr/>
        </p:nvSpPr>
        <p:spPr>
          <a:xfrm>
            <a:off x="6476853" y="1547243"/>
            <a:ext cx="4915711" cy="463132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1500" kern="1200">
                <a:solidFill>
                  <a:srgbClr val="436078"/>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1200" kern="1200">
                <a:solidFill>
                  <a:schemeClr val="tx2"/>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200" kern="1200">
                <a:solidFill>
                  <a:schemeClr val="tx2"/>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100" kern="1200">
                <a:solidFill>
                  <a:schemeClr val="tx2"/>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100" kern="1200">
                <a:solidFill>
                  <a:schemeClr val="tx2"/>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ZA" sz="2000" b="1" dirty="0"/>
              <a:t>Day 1 – Session 2</a:t>
            </a:r>
          </a:p>
          <a:p>
            <a:r>
              <a:rPr lang="en-ZA" sz="2000" dirty="0"/>
              <a:t>Practical session</a:t>
            </a:r>
            <a:endParaRPr lang="en-US" sz="2000" dirty="0"/>
          </a:p>
          <a:p>
            <a:endParaRPr lang="en-US" sz="2000" dirty="0"/>
          </a:p>
          <a:p>
            <a:endParaRPr lang="en-ZA" dirty="0"/>
          </a:p>
          <a:p>
            <a:endParaRPr lang="en-ZA" dirty="0"/>
          </a:p>
        </p:txBody>
      </p:sp>
      <p:sp>
        <p:nvSpPr>
          <p:cNvPr id="9" name="Text Placeholder 4">
            <a:extLst>
              <a:ext uri="{FF2B5EF4-FFF2-40B4-BE49-F238E27FC236}">
                <a16:creationId xmlns:a16="http://schemas.microsoft.com/office/drawing/2014/main" id="{AE069282-645E-42E6-9D07-A487954A10C8}"/>
              </a:ext>
            </a:extLst>
          </p:cNvPr>
          <p:cNvSpPr txBox="1">
            <a:spLocks/>
          </p:cNvSpPr>
          <p:nvPr/>
        </p:nvSpPr>
        <p:spPr>
          <a:xfrm>
            <a:off x="726719" y="788919"/>
            <a:ext cx="6157596" cy="640080"/>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400" kern="1200">
                <a:solidFill>
                  <a:srgbClr val="00BBE3"/>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1200" kern="1200">
                <a:solidFill>
                  <a:schemeClr val="tx2"/>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200" kern="1200">
                <a:solidFill>
                  <a:schemeClr val="tx2"/>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100" kern="1200">
                <a:solidFill>
                  <a:schemeClr val="tx2"/>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100" kern="1200">
                <a:solidFill>
                  <a:schemeClr val="tx2"/>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ZA" dirty="0"/>
              <a:t>______________</a:t>
            </a:r>
          </a:p>
        </p:txBody>
      </p:sp>
    </p:spTree>
    <p:extLst>
      <p:ext uri="{BB962C8B-B14F-4D97-AF65-F5344CB8AC3E}">
        <p14:creationId xmlns:p14="http://schemas.microsoft.com/office/powerpoint/2010/main" val="414272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0970-253D-40B9-8A55-CBED0086ED57}"/>
              </a:ext>
            </a:extLst>
          </p:cNvPr>
          <p:cNvSpPr>
            <a:spLocks noGrp="1"/>
          </p:cNvSpPr>
          <p:nvPr>
            <p:ph type="title"/>
          </p:nvPr>
        </p:nvSpPr>
        <p:spPr/>
        <p:txBody>
          <a:bodyPr/>
          <a:lstStyle/>
          <a:p>
            <a:r>
              <a:rPr lang="en-ZA" dirty="0"/>
              <a:t>Course Objectives</a:t>
            </a:r>
          </a:p>
        </p:txBody>
      </p:sp>
      <p:sp>
        <p:nvSpPr>
          <p:cNvPr id="3" name="Slide Number Placeholder 2">
            <a:extLst>
              <a:ext uri="{FF2B5EF4-FFF2-40B4-BE49-F238E27FC236}">
                <a16:creationId xmlns:a16="http://schemas.microsoft.com/office/drawing/2014/main" id="{A0FF934F-164F-4DE9-8F2A-DBB6F265AC68}"/>
              </a:ext>
            </a:extLst>
          </p:cNvPr>
          <p:cNvSpPr>
            <a:spLocks noGrp="1"/>
          </p:cNvSpPr>
          <p:nvPr>
            <p:ph type="sldNum" sz="quarter" idx="12"/>
          </p:nvPr>
        </p:nvSpPr>
        <p:spPr/>
        <p:txBody>
          <a:bodyPr/>
          <a:lstStyle/>
          <a:p>
            <a:fld id="{3498B9EF-4FD2-0444-A73A-50546AEA6C69}" type="slidenum">
              <a:rPr lang="en-US" smtClean="0"/>
              <a:pPr/>
              <a:t>3</a:t>
            </a:fld>
            <a:endParaRPr lang="en-US"/>
          </a:p>
        </p:txBody>
      </p:sp>
      <p:sp>
        <p:nvSpPr>
          <p:cNvPr id="4" name="Text Placeholder 3">
            <a:extLst>
              <a:ext uri="{FF2B5EF4-FFF2-40B4-BE49-F238E27FC236}">
                <a16:creationId xmlns:a16="http://schemas.microsoft.com/office/drawing/2014/main" id="{89B8722E-8EFA-434C-9ADA-B92EC9DE383C}"/>
              </a:ext>
            </a:extLst>
          </p:cNvPr>
          <p:cNvSpPr>
            <a:spLocks noGrp="1"/>
          </p:cNvSpPr>
          <p:nvPr>
            <p:ph type="body" sz="quarter" idx="13"/>
          </p:nvPr>
        </p:nvSpPr>
        <p:spPr/>
        <p:txBody>
          <a:bodyPr vert="horz" lIns="91440" tIns="45720" rIns="91440" bIns="45720" rtlCol="0" anchor="t">
            <a:normAutofit/>
          </a:bodyPr>
          <a:lstStyle/>
          <a:p>
            <a:r>
              <a:rPr lang="en-ZA" sz="2000" dirty="0">
                <a:latin typeface="Arial"/>
                <a:cs typeface="Arial"/>
              </a:rPr>
              <a:t>Load data into Python from SQL Server, Excel, CSV or text files.</a:t>
            </a:r>
          </a:p>
          <a:p>
            <a:endParaRPr lang="en-ZA" sz="2000" dirty="0">
              <a:latin typeface="Arial"/>
              <a:cs typeface="Arial"/>
            </a:endParaRPr>
          </a:p>
          <a:p>
            <a:r>
              <a:rPr lang="en-ZA" sz="2000" dirty="0">
                <a:latin typeface="Arial"/>
                <a:cs typeface="Arial"/>
              </a:rPr>
              <a:t>Perform basic programming operations and apply basic conditional logic.</a:t>
            </a:r>
          </a:p>
          <a:p>
            <a:endParaRPr lang="en-ZA" sz="2000" dirty="0">
              <a:latin typeface="Arial"/>
              <a:cs typeface="Arial"/>
            </a:endParaRPr>
          </a:p>
          <a:p>
            <a:r>
              <a:rPr lang="en-ZA" sz="2000" dirty="0">
                <a:latin typeface="Arial"/>
                <a:cs typeface="Arial"/>
              </a:rPr>
              <a:t>Perform basic data cleaning operations, and understand the scope of what is possible.</a:t>
            </a:r>
          </a:p>
          <a:p>
            <a:endParaRPr lang="en-ZA" sz="2000" dirty="0">
              <a:latin typeface="Arial"/>
              <a:cs typeface="Arial"/>
            </a:endParaRPr>
          </a:p>
          <a:p>
            <a:endParaRPr lang="en-ZA" sz="2000" dirty="0">
              <a:latin typeface="Arial"/>
              <a:cs typeface="Arial"/>
            </a:endParaRPr>
          </a:p>
          <a:p>
            <a:pPr marL="0" indent="0">
              <a:buNone/>
            </a:pPr>
            <a:endParaRPr lang="en-ZA" sz="2000" dirty="0">
              <a:latin typeface="Arial"/>
              <a:cs typeface="Arial"/>
            </a:endParaRPr>
          </a:p>
          <a:p>
            <a:pPr marL="0" indent="0">
              <a:buNone/>
            </a:pPr>
            <a:endParaRPr lang="en-ZA" dirty="0"/>
          </a:p>
        </p:txBody>
      </p:sp>
      <p:sp>
        <p:nvSpPr>
          <p:cNvPr id="5" name="Text Placeholder 4">
            <a:extLst>
              <a:ext uri="{FF2B5EF4-FFF2-40B4-BE49-F238E27FC236}">
                <a16:creationId xmlns:a16="http://schemas.microsoft.com/office/drawing/2014/main" id="{BFBF81A3-87EA-48EC-913D-6EC44DB85AEA}"/>
              </a:ext>
            </a:extLst>
          </p:cNvPr>
          <p:cNvSpPr>
            <a:spLocks noGrp="1"/>
          </p:cNvSpPr>
          <p:nvPr>
            <p:ph type="body" sz="quarter" idx="14"/>
          </p:nvPr>
        </p:nvSpPr>
        <p:spPr/>
        <p:txBody>
          <a:bodyPr/>
          <a:lstStyle/>
          <a:p>
            <a:r>
              <a:rPr lang="en-ZA" dirty="0"/>
              <a:t>At the end of the course, you will:</a:t>
            </a:r>
          </a:p>
        </p:txBody>
      </p:sp>
    </p:spTree>
    <p:extLst>
      <p:ext uri="{BB962C8B-B14F-4D97-AF65-F5344CB8AC3E}">
        <p14:creationId xmlns:p14="http://schemas.microsoft.com/office/powerpoint/2010/main" val="863172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0970-253D-40B9-8A55-CBED0086ED57}"/>
              </a:ext>
            </a:extLst>
          </p:cNvPr>
          <p:cNvSpPr>
            <a:spLocks noGrp="1"/>
          </p:cNvSpPr>
          <p:nvPr>
            <p:ph type="title"/>
          </p:nvPr>
        </p:nvSpPr>
        <p:spPr/>
        <p:txBody>
          <a:bodyPr/>
          <a:lstStyle/>
          <a:p>
            <a:r>
              <a:rPr lang="en-ZA" dirty="0"/>
              <a:t>What you need</a:t>
            </a:r>
          </a:p>
        </p:txBody>
      </p:sp>
      <p:sp>
        <p:nvSpPr>
          <p:cNvPr id="3" name="Slide Number Placeholder 2">
            <a:extLst>
              <a:ext uri="{FF2B5EF4-FFF2-40B4-BE49-F238E27FC236}">
                <a16:creationId xmlns:a16="http://schemas.microsoft.com/office/drawing/2014/main" id="{A0FF934F-164F-4DE9-8F2A-DBB6F265AC68}"/>
              </a:ext>
            </a:extLst>
          </p:cNvPr>
          <p:cNvSpPr>
            <a:spLocks noGrp="1"/>
          </p:cNvSpPr>
          <p:nvPr>
            <p:ph type="sldNum" sz="quarter" idx="12"/>
          </p:nvPr>
        </p:nvSpPr>
        <p:spPr/>
        <p:txBody>
          <a:bodyPr/>
          <a:lstStyle/>
          <a:p>
            <a:fld id="{3498B9EF-4FD2-0444-A73A-50546AEA6C69}" type="slidenum">
              <a:rPr lang="en-US" smtClean="0"/>
              <a:pPr/>
              <a:t>4</a:t>
            </a:fld>
            <a:endParaRPr lang="en-US"/>
          </a:p>
        </p:txBody>
      </p:sp>
      <p:sp>
        <p:nvSpPr>
          <p:cNvPr id="4" name="Text Placeholder 3">
            <a:extLst>
              <a:ext uri="{FF2B5EF4-FFF2-40B4-BE49-F238E27FC236}">
                <a16:creationId xmlns:a16="http://schemas.microsoft.com/office/drawing/2014/main" id="{89B8722E-8EFA-434C-9ADA-B92EC9DE383C}"/>
              </a:ext>
            </a:extLst>
          </p:cNvPr>
          <p:cNvSpPr>
            <a:spLocks noGrp="1"/>
          </p:cNvSpPr>
          <p:nvPr>
            <p:ph type="body" sz="quarter" idx="13"/>
          </p:nvPr>
        </p:nvSpPr>
        <p:spPr/>
        <p:txBody>
          <a:bodyPr vert="horz" lIns="91440" tIns="45720" rIns="91440" bIns="45720" rtlCol="0" anchor="t">
            <a:normAutofit/>
          </a:bodyPr>
          <a:lstStyle/>
          <a:p>
            <a:r>
              <a:rPr lang="en-ZA" sz="2000" dirty="0">
                <a:latin typeface="Arial"/>
                <a:cs typeface="Arial"/>
              </a:rPr>
              <a:t>Lab manuals</a:t>
            </a:r>
          </a:p>
          <a:p>
            <a:pPr lvl="1"/>
            <a:r>
              <a:rPr lang="en-ZA" sz="1700" dirty="0">
                <a:latin typeface="Arial"/>
                <a:cs typeface="Arial"/>
              </a:rPr>
              <a:t>Theory Document</a:t>
            </a:r>
          </a:p>
          <a:p>
            <a:pPr lvl="1"/>
            <a:r>
              <a:rPr lang="en-ZA" sz="1700" dirty="0">
                <a:latin typeface="Arial"/>
                <a:cs typeface="Arial"/>
              </a:rPr>
              <a:t>Technical Requirements (Optional)</a:t>
            </a:r>
          </a:p>
          <a:p>
            <a:pPr lvl="1"/>
            <a:r>
              <a:rPr lang="en-ZA" sz="1700" dirty="0">
                <a:latin typeface="Arial"/>
                <a:cs typeface="Arial"/>
              </a:rPr>
              <a:t>Introduction to </a:t>
            </a:r>
            <a:r>
              <a:rPr lang="en-ZA" sz="1700" dirty="0" err="1">
                <a:latin typeface="Arial"/>
                <a:cs typeface="Arial"/>
              </a:rPr>
              <a:t>Jupyter</a:t>
            </a:r>
            <a:r>
              <a:rPr lang="en-ZA" sz="1700" dirty="0">
                <a:latin typeface="Arial"/>
                <a:cs typeface="Arial"/>
              </a:rPr>
              <a:t> Notebooks (Optional)</a:t>
            </a:r>
          </a:p>
          <a:p>
            <a:pPr lvl="1"/>
            <a:r>
              <a:rPr lang="en-ZA" sz="1700" dirty="0">
                <a:latin typeface="Arial"/>
                <a:cs typeface="Arial"/>
              </a:rPr>
              <a:t>SSMS Virtual Machine</a:t>
            </a:r>
          </a:p>
          <a:p>
            <a:r>
              <a:rPr lang="en-ZA" sz="2000" dirty="0" err="1">
                <a:latin typeface="Arial"/>
                <a:cs typeface="Arial"/>
              </a:rPr>
              <a:t>Practicals</a:t>
            </a:r>
            <a:endParaRPr lang="en-ZA" sz="2000" dirty="0">
              <a:latin typeface="Arial"/>
              <a:cs typeface="Arial"/>
            </a:endParaRPr>
          </a:p>
          <a:p>
            <a:pPr lvl="1"/>
            <a:r>
              <a:rPr lang="en-ZA" sz="1700" dirty="0">
                <a:latin typeface="Arial"/>
                <a:cs typeface="Arial"/>
              </a:rPr>
              <a:t>loan_data_set.csv, test.csv</a:t>
            </a:r>
          </a:p>
          <a:p>
            <a:pPr lvl="1"/>
            <a:r>
              <a:rPr lang="en-ZA" sz="1700" dirty="0">
                <a:latin typeface="Arial"/>
                <a:cs typeface="Arial"/>
              </a:rPr>
              <a:t>6 .</a:t>
            </a:r>
            <a:r>
              <a:rPr lang="en-ZA" sz="1700" dirty="0" err="1">
                <a:latin typeface="Arial"/>
                <a:cs typeface="Arial"/>
              </a:rPr>
              <a:t>ipynb</a:t>
            </a:r>
            <a:r>
              <a:rPr lang="en-ZA" sz="1700" dirty="0">
                <a:latin typeface="Arial"/>
                <a:cs typeface="Arial"/>
              </a:rPr>
              <a:t> files.</a:t>
            </a:r>
          </a:p>
          <a:p>
            <a:r>
              <a:rPr lang="en-ZA" sz="2000" dirty="0">
                <a:latin typeface="Arial"/>
                <a:cs typeface="Arial"/>
              </a:rPr>
              <a:t>Solutions</a:t>
            </a:r>
          </a:p>
          <a:p>
            <a:pPr lvl="1"/>
            <a:r>
              <a:rPr lang="en-ZA" sz="1700" dirty="0">
                <a:latin typeface="Arial"/>
                <a:cs typeface="Arial"/>
              </a:rPr>
              <a:t>6 .</a:t>
            </a:r>
            <a:r>
              <a:rPr lang="en-ZA" sz="1700" dirty="0" err="1">
                <a:latin typeface="Arial"/>
                <a:cs typeface="Arial"/>
              </a:rPr>
              <a:t>ipynb</a:t>
            </a:r>
            <a:r>
              <a:rPr lang="en-ZA" sz="1700" dirty="0">
                <a:latin typeface="Arial"/>
                <a:cs typeface="Arial"/>
              </a:rPr>
              <a:t> files</a:t>
            </a:r>
          </a:p>
          <a:p>
            <a:r>
              <a:rPr lang="en-ZA" sz="2000" dirty="0">
                <a:latin typeface="Arial"/>
                <a:cs typeface="Arial"/>
              </a:rPr>
              <a:t>Access to: </a:t>
            </a:r>
            <a:r>
              <a:rPr lang="en-ZA" sz="2000" dirty="0" err="1">
                <a:latin typeface="Arial"/>
                <a:cs typeface="Arial"/>
              </a:rPr>
              <a:t>Jupyter</a:t>
            </a:r>
            <a:r>
              <a:rPr lang="en-ZA" sz="2000" dirty="0">
                <a:latin typeface="Arial"/>
                <a:cs typeface="Arial"/>
              </a:rPr>
              <a:t> Notebooks</a:t>
            </a:r>
          </a:p>
          <a:p>
            <a:endParaRPr lang="en-ZA" sz="2000" dirty="0">
              <a:latin typeface="Arial"/>
              <a:cs typeface="Arial"/>
            </a:endParaRPr>
          </a:p>
          <a:p>
            <a:endParaRPr lang="en-ZA" sz="2000" dirty="0">
              <a:latin typeface="Arial"/>
              <a:cs typeface="Arial"/>
            </a:endParaRPr>
          </a:p>
          <a:p>
            <a:pPr marL="0" indent="0">
              <a:buNone/>
            </a:pPr>
            <a:endParaRPr lang="en-ZA" sz="2000" dirty="0">
              <a:latin typeface="Arial"/>
              <a:cs typeface="Arial"/>
            </a:endParaRPr>
          </a:p>
          <a:p>
            <a:pPr marL="0" indent="0">
              <a:buNone/>
            </a:pPr>
            <a:endParaRPr lang="en-ZA" dirty="0"/>
          </a:p>
        </p:txBody>
      </p:sp>
      <p:sp>
        <p:nvSpPr>
          <p:cNvPr id="5" name="Text Placeholder 4">
            <a:extLst>
              <a:ext uri="{FF2B5EF4-FFF2-40B4-BE49-F238E27FC236}">
                <a16:creationId xmlns:a16="http://schemas.microsoft.com/office/drawing/2014/main" id="{BFBF81A3-87EA-48EC-913D-6EC44DB85AEA}"/>
              </a:ext>
            </a:extLst>
          </p:cNvPr>
          <p:cNvSpPr>
            <a:spLocks noGrp="1"/>
          </p:cNvSpPr>
          <p:nvPr>
            <p:ph type="body" sz="quarter" idx="14"/>
          </p:nvPr>
        </p:nvSpPr>
        <p:spPr/>
        <p:txBody>
          <a:bodyPr/>
          <a:lstStyle/>
          <a:p>
            <a:r>
              <a:rPr lang="en-ZA" dirty="0"/>
              <a:t>Training material</a:t>
            </a:r>
          </a:p>
        </p:txBody>
      </p:sp>
    </p:spTree>
    <p:extLst>
      <p:ext uri="{BB962C8B-B14F-4D97-AF65-F5344CB8AC3E}">
        <p14:creationId xmlns:p14="http://schemas.microsoft.com/office/powerpoint/2010/main" val="3327735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6664D4-A0C6-4EC2-BD8D-98444D425BEA}"/>
              </a:ext>
            </a:extLst>
          </p:cNvPr>
          <p:cNvSpPr>
            <a:spLocks noGrp="1"/>
          </p:cNvSpPr>
          <p:nvPr>
            <p:ph type="sldNum" sz="quarter" idx="12"/>
          </p:nvPr>
        </p:nvSpPr>
        <p:spPr/>
        <p:txBody>
          <a:bodyPr/>
          <a:lstStyle/>
          <a:p>
            <a:fld id="{3498B9EF-4FD2-0444-A73A-50546AEA6C69}" type="slidenum">
              <a:rPr lang="en-US" smtClean="0"/>
              <a:pPr/>
              <a:t>5</a:t>
            </a:fld>
            <a:endParaRPr lang="en-US"/>
          </a:p>
        </p:txBody>
      </p:sp>
      <p:sp>
        <p:nvSpPr>
          <p:cNvPr id="3" name="TextBox 2">
            <a:extLst>
              <a:ext uri="{FF2B5EF4-FFF2-40B4-BE49-F238E27FC236}">
                <a16:creationId xmlns:a16="http://schemas.microsoft.com/office/drawing/2014/main" id="{B3B1FE7B-47E5-41B5-9440-96E78749B8A0}"/>
              </a:ext>
            </a:extLst>
          </p:cNvPr>
          <p:cNvSpPr txBox="1"/>
          <p:nvPr/>
        </p:nvSpPr>
        <p:spPr>
          <a:xfrm>
            <a:off x="2573655" y="2998113"/>
            <a:ext cx="7044690" cy="861774"/>
          </a:xfrm>
          <a:prstGeom prst="rect">
            <a:avLst/>
          </a:prstGeom>
          <a:noFill/>
        </p:spPr>
        <p:txBody>
          <a:bodyPr wrap="square" rtlCol="0">
            <a:spAutoFit/>
          </a:bodyPr>
          <a:lstStyle/>
          <a:p>
            <a:pPr algn="ctr"/>
            <a:r>
              <a:rPr lang="en-US" sz="5000" b="1" dirty="0">
                <a:solidFill>
                  <a:schemeClr val="bg1"/>
                </a:solidFill>
                <a:latin typeface="Arial" panose="020B0604020202020204" pitchFamily="34" charset="0"/>
                <a:cs typeface="Arial" panose="020B0604020202020204" pitchFamily="34" charset="0"/>
              </a:rPr>
              <a:t>Python</a:t>
            </a:r>
          </a:p>
        </p:txBody>
      </p:sp>
    </p:spTree>
    <p:extLst>
      <p:ext uri="{BB962C8B-B14F-4D97-AF65-F5344CB8AC3E}">
        <p14:creationId xmlns:p14="http://schemas.microsoft.com/office/powerpoint/2010/main" val="58048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DFCB81-D1FB-4215-B765-8CA968A85337}"/>
              </a:ext>
            </a:extLst>
          </p:cNvPr>
          <p:cNvSpPr>
            <a:spLocks noGrp="1"/>
          </p:cNvSpPr>
          <p:nvPr>
            <p:ph type="sldNum" sz="quarter" idx="12"/>
          </p:nvPr>
        </p:nvSpPr>
        <p:spPr/>
        <p:txBody>
          <a:bodyPr/>
          <a:lstStyle/>
          <a:p>
            <a:fld id="{3E597B52-28D0-46AF-AFC5-F7E656839F83}" type="slidenum">
              <a:rPr lang="en-ZA" smtClean="0"/>
              <a:t>6</a:t>
            </a:fld>
            <a:endParaRPr lang="en-ZA"/>
          </a:p>
        </p:txBody>
      </p:sp>
      <p:sp>
        <p:nvSpPr>
          <p:cNvPr id="5" name="Title 1">
            <a:extLst>
              <a:ext uri="{FF2B5EF4-FFF2-40B4-BE49-F238E27FC236}">
                <a16:creationId xmlns:a16="http://schemas.microsoft.com/office/drawing/2014/main" id="{361692B1-4BBC-4E81-897C-599356351BAC}"/>
              </a:ext>
            </a:extLst>
          </p:cNvPr>
          <p:cNvSpPr>
            <a:spLocks noGrp="1"/>
          </p:cNvSpPr>
          <p:nvPr>
            <p:ph type="title"/>
          </p:nvPr>
        </p:nvSpPr>
        <p:spPr>
          <a:xfrm>
            <a:off x="609600" y="213653"/>
            <a:ext cx="6391835" cy="895306"/>
          </a:xfrm>
        </p:spPr>
        <p:txBody>
          <a:bodyPr>
            <a:normAutofit/>
          </a:bodyPr>
          <a:lstStyle/>
          <a:p>
            <a:pPr algn="l"/>
            <a:r>
              <a:rPr lang="en-ZA" sz="3200" dirty="0">
                <a:solidFill>
                  <a:srgbClr val="436078"/>
                </a:solidFill>
              </a:rPr>
              <a:t>Session Structure</a:t>
            </a:r>
          </a:p>
        </p:txBody>
      </p:sp>
      <p:sp>
        <p:nvSpPr>
          <p:cNvPr id="7" name="TextBox 6">
            <a:extLst>
              <a:ext uri="{FF2B5EF4-FFF2-40B4-BE49-F238E27FC236}">
                <a16:creationId xmlns:a16="http://schemas.microsoft.com/office/drawing/2014/main" id="{6C6B3471-DF3C-42D9-B3A8-AB764AAF6D3B}"/>
              </a:ext>
            </a:extLst>
          </p:cNvPr>
          <p:cNvSpPr txBox="1"/>
          <p:nvPr/>
        </p:nvSpPr>
        <p:spPr>
          <a:xfrm>
            <a:off x="877229" y="1688948"/>
            <a:ext cx="8023922" cy="2862322"/>
          </a:xfrm>
          <a:prstGeom prst="rect">
            <a:avLst/>
          </a:prstGeom>
          <a:noFill/>
        </p:spPr>
        <p:txBody>
          <a:bodyPr wrap="square" rtlCol="0">
            <a:spAutoFit/>
          </a:bodyPr>
          <a:lstStyle/>
          <a:p>
            <a:pPr marL="342900" indent="-342900">
              <a:buAutoNum type="arabicPeriod"/>
            </a:pPr>
            <a:r>
              <a:rPr lang="en-US" sz="3200" dirty="0">
                <a:solidFill>
                  <a:srgbClr val="436078"/>
                </a:solidFill>
                <a:latin typeface="Arial" panose="020B0604020202020204" pitchFamily="34" charset="0"/>
                <a:ea typeface="+mj-ea"/>
                <a:cs typeface="Arial" panose="020B0604020202020204" pitchFamily="34" charset="0"/>
              </a:rPr>
              <a:t>Theory</a:t>
            </a:r>
          </a:p>
          <a:p>
            <a:pPr marL="342900" indent="-342900">
              <a:buAutoNum type="arabicPeriod"/>
            </a:pPr>
            <a:endParaRPr lang="en-US" sz="4200" dirty="0"/>
          </a:p>
          <a:p>
            <a:pPr marL="342900" indent="-342900">
              <a:buAutoNum type="arabicPeriod"/>
            </a:pPr>
            <a:r>
              <a:rPr lang="en-US" sz="3200" dirty="0">
                <a:solidFill>
                  <a:srgbClr val="436078"/>
                </a:solidFill>
                <a:latin typeface="Arial" panose="020B0604020202020204" pitchFamily="34" charset="0"/>
                <a:ea typeface="+mj-ea"/>
                <a:cs typeface="Arial" panose="020B0604020202020204" pitchFamily="34" charset="0"/>
              </a:rPr>
              <a:t>Practical examples</a:t>
            </a:r>
          </a:p>
          <a:p>
            <a:pPr marL="342900" indent="-342900">
              <a:buAutoNum type="arabicPeriod"/>
            </a:pPr>
            <a:endParaRPr lang="en-US" sz="4200" dirty="0"/>
          </a:p>
          <a:p>
            <a:pPr marL="342900" indent="-342900">
              <a:buAutoNum type="arabicPeriod"/>
            </a:pPr>
            <a:r>
              <a:rPr lang="en-US" sz="3200" dirty="0">
                <a:solidFill>
                  <a:srgbClr val="436078"/>
                </a:solidFill>
                <a:latin typeface="Arial" panose="020B0604020202020204" pitchFamily="34" charset="0"/>
                <a:ea typeface="+mj-ea"/>
                <a:cs typeface="Arial" panose="020B0604020202020204" pitchFamily="34" charset="0"/>
              </a:rPr>
              <a:t>Hands on exercises</a:t>
            </a:r>
          </a:p>
        </p:txBody>
      </p:sp>
    </p:spTree>
    <p:extLst>
      <p:ext uri="{BB962C8B-B14F-4D97-AF65-F5344CB8AC3E}">
        <p14:creationId xmlns:p14="http://schemas.microsoft.com/office/powerpoint/2010/main" val="3693783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B6D5AA-B596-4FC1-BC00-257329AAFD83}"/>
              </a:ext>
            </a:extLst>
          </p:cNvPr>
          <p:cNvSpPr>
            <a:spLocks noGrp="1"/>
          </p:cNvSpPr>
          <p:nvPr>
            <p:ph type="sldNum" sz="quarter" idx="12"/>
          </p:nvPr>
        </p:nvSpPr>
        <p:spPr/>
        <p:txBody>
          <a:bodyPr/>
          <a:lstStyle/>
          <a:p>
            <a:fld id="{3E597B52-28D0-46AF-AFC5-F7E656839F83}" type="slidenum">
              <a:rPr lang="en-ZA" smtClean="0"/>
              <a:t>7</a:t>
            </a:fld>
            <a:endParaRPr lang="en-ZA"/>
          </a:p>
        </p:txBody>
      </p:sp>
      <p:sp>
        <p:nvSpPr>
          <p:cNvPr id="5" name="Title 1">
            <a:extLst>
              <a:ext uri="{FF2B5EF4-FFF2-40B4-BE49-F238E27FC236}">
                <a16:creationId xmlns:a16="http://schemas.microsoft.com/office/drawing/2014/main" id="{C6994C6C-6013-4977-AF84-78FADE507F3B}"/>
              </a:ext>
            </a:extLst>
          </p:cNvPr>
          <p:cNvSpPr>
            <a:spLocks noGrp="1"/>
          </p:cNvSpPr>
          <p:nvPr>
            <p:ph type="title"/>
          </p:nvPr>
        </p:nvSpPr>
        <p:spPr>
          <a:xfrm>
            <a:off x="609600" y="213653"/>
            <a:ext cx="6391835" cy="895306"/>
          </a:xfrm>
        </p:spPr>
        <p:txBody>
          <a:bodyPr>
            <a:normAutofit/>
          </a:bodyPr>
          <a:lstStyle/>
          <a:p>
            <a:pPr algn="l"/>
            <a:r>
              <a:rPr lang="en-ZA" sz="3200" dirty="0">
                <a:solidFill>
                  <a:srgbClr val="436078"/>
                </a:solidFill>
              </a:rPr>
              <a:t>Introduction to Python</a:t>
            </a:r>
          </a:p>
        </p:txBody>
      </p:sp>
      <p:sp>
        <p:nvSpPr>
          <p:cNvPr id="6" name="TextBox 5">
            <a:extLst>
              <a:ext uri="{FF2B5EF4-FFF2-40B4-BE49-F238E27FC236}">
                <a16:creationId xmlns:a16="http://schemas.microsoft.com/office/drawing/2014/main" id="{014E5733-76FF-4F35-A6E6-22A0F9C73D47}"/>
              </a:ext>
            </a:extLst>
          </p:cNvPr>
          <p:cNvSpPr txBox="1"/>
          <p:nvPr/>
        </p:nvSpPr>
        <p:spPr>
          <a:xfrm>
            <a:off x="713678" y="1298655"/>
            <a:ext cx="8023922" cy="461665"/>
          </a:xfrm>
          <a:prstGeom prst="rect">
            <a:avLst/>
          </a:prstGeom>
          <a:noFill/>
        </p:spPr>
        <p:txBody>
          <a:bodyPr wrap="square" rtlCol="0">
            <a:spAutoFit/>
          </a:bodyPr>
          <a:lstStyle/>
          <a:p>
            <a:r>
              <a:rPr lang="en-US" sz="2400" dirty="0">
                <a:solidFill>
                  <a:srgbClr val="436078"/>
                </a:solidFill>
                <a:latin typeface="Arial" panose="020B0604020202020204" pitchFamily="34" charset="0"/>
                <a:ea typeface="+mj-ea"/>
                <a:cs typeface="Arial" panose="020B0604020202020204" pitchFamily="34" charset="0"/>
              </a:rPr>
              <a:t>What is Python?</a:t>
            </a:r>
          </a:p>
        </p:txBody>
      </p:sp>
      <p:sp>
        <p:nvSpPr>
          <p:cNvPr id="7" name="TextBox 6">
            <a:extLst>
              <a:ext uri="{FF2B5EF4-FFF2-40B4-BE49-F238E27FC236}">
                <a16:creationId xmlns:a16="http://schemas.microsoft.com/office/drawing/2014/main" id="{4E7AF648-51C9-4373-8E1F-B1CFA2D3DD8C}"/>
              </a:ext>
            </a:extLst>
          </p:cNvPr>
          <p:cNvSpPr txBox="1"/>
          <p:nvPr/>
        </p:nvSpPr>
        <p:spPr>
          <a:xfrm>
            <a:off x="713678" y="1950016"/>
            <a:ext cx="5531005" cy="646331"/>
          </a:xfrm>
          <a:prstGeom prst="rect">
            <a:avLst/>
          </a:prstGeom>
          <a:noFill/>
        </p:spPr>
        <p:txBody>
          <a:bodyPr wrap="square" rtlCol="0">
            <a:spAutoFit/>
          </a:bodyPr>
          <a:lstStyle/>
          <a:p>
            <a:r>
              <a:rPr lang="en-US" dirty="0">
                <a:solidFill>
                  <a:srgbClr val="436078"/>
                </a:solidFill>
                <a:latin typeface="Arial" panose="020B0604020202020204" pitchFamily="34" charset="0"/>
                <a:ea typeface="+mj-ea"/>
                <a:cs typeface="Arial" panose="020B0604020202020204" pitchFamily="34" charset="0"/>
              </a:rPr>
              <a:t>Python is a very popular, widely used, general purpose, high level programming language</a:t>
            </a:r>
          </a:p>
        </p:txBody>
      </p:sp>
      <p:sp>
        <p:nvSpPr>
          <p:cNvPr id="8" name="TextBox 7">
            <a:extLst>
              <a:ext uri="{FF2B5EF4-FFF2-40B4-BE49-F238E27FC236}">
                <a16:creationId xmlns:a16="http://schemas.microsoft.com/office/drawing/2014/main" id="{E7889C12-AC87-4E2D-B452-460DB6B61751}"/>
              </a:ext>
            </a:extLst>
          </p:cNvPr>
          <p:cNvSpPr txBox="1"/>
          <p:nvPr/>
        </p:nvSpPr>
        <p:spPr>
          <a:xfrm>
            <a:off x="716629" y="2878886"/>
            <a:ext cx="8023922" cy="461665"/>
          </a:xfrm>
          <a:prstGeom prst="rect">
            <a:avLst/>
          </a:prstGeom>
          <a:noFill/>
        </p:spPr>
        <p:txBody>
          <a:bodyPr wrap="square" rtlCol="0">
            <a:spAutoFit/>
          </a:bodyPr>
          <a:lstStyle/>
          <a:p>
            <a:r>
              <a:rPr lang="en-US" sz="2400" dirty="0">
                <a:solidFill>
                  <a:srgbClr val="436078"/>
                </a:solidFill>
                <a:latin typeface="Arial" panose="020B0604020202020204" pitchFamily="34" charset="0"/>
                <a:ea typeface="+mj-ea"/>
                <a:cs typeface="Arial" panose="020B0604020202020204" pitchFamily="34" charset="0"/>
              </a:rPr>
              <a:t>What is Python used for?</a:t>
            </a:r>
          </a:p>
        </p:txBody>
      </p:sp>
      <p:sp>
        <p:nvSpPr>
          <p:cNvPr id="9" name="TextBox 8">
            <a:extLst>
              <a:ext uri="{FF2B5EF4-FFF2-40B4-BE49-F238E27FC236}">
                <a16:creationId xmlns:a16="http://schemas.microsoft.com/office/drawing/2014/main" id="{F3162357-B82C-4E29-B0D1-F756180C422C}"/>
              </a:ext>
            </a:extLst>
          </p:cNvPr>
          <p:cNvSpPr txBox="1"/>
          <p:nvPr/>
        </p:nvSpPr>
        <p:spPr>
          <a:xfrm>
            <a:off x="713678" y="3484015"/>
            <a:ext cx="11140068" cy="294952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a:solidFill>
                  <a:srgbClr val="436078"/>
                </a:solidFill>
                <a:latin typeface="Arial" panose="020B0604020202020204" pitchFamily="34" charset="0"/>
                <a:ea typeface="+mj-ea"/>
                <a:cs typeface="Arial" panose="020B0604020202020204" pitchFamily="34" charset="0"/>
              </a:rPr>
              <a:t>Data Science/Machine learning/Artificial intelligence</a:t>
            </a:r>
          </a:p>
          <a:p>
            <a:pPr marL="342900" indent="-342900">
              <a:lnSpc>
                <a:spcPct val="150000"/>
              </a:lnSpc>
              <a:buFont typeface="Arial" panose="020B0604020202020204" pitchFamily="34" charset="0"/>
              <a:buChar char="•"/>
            </a:pPr>
            <a:r>
              <a:rPr lang="en-US" dirty="0">
                <a:solidFill>
                  <a:srgbClr val="436078"/>
                </a:solidFill>
                <a:latin typeface="Arial" panose="020B0604020202020204" pitchFamily="34" charset="0"/>
                <a:ea typeface="+mj-ea"/>
                <a:cs typeface="Arial" panose="020B0604020202020204" pitchFamily="34" charset="0"/>
              </a:rPr>
              <a:t>Web development</a:t>
            </a:r>
          </a:p>
          <a:p>
            <a:pPr marL="342900" indent="-342900">
              <a:lnSpc>
                <a:spcPct val="150000"/>
              </a:lnSpc>
              <a:buFont typeface="Arial" panose="020B0604020202020204" pitchFamily="34" charset="0"/>
              <a:buChar char="•"/>
            </a:pPr>
            <a:r>
              <a:rPr lang="en-US" dirty="0">
                <a:solidFill>
                  <a:srgbClr val="436078"/>
                </a:solidFill>
                <a:latin typeface="Arial" panose="020B0604020202020204" pitchFamily="34" charset="0"/>
                <a:ea typeface="+mj-ea"/>
                <a:cs typeface="Arial" panose="020B0604020202020204" pitchFamily="34" charset="0"/>
              </a:rPr>
              <a:t>Software development</a:t>
            </a:r>
          </a:p>
          <a:p>
            <a:pPr marL="342900" indent="-342900">
              <a:lnSpc>
                <a:spcPct val="150000"/>
              </a:lnSpc>
              <a:buFont typeface="Arial" panose="020B0604020202020204" pitchFamily="34" charset="0"/>
              <a:buChar char="•"/>
            </a:pPr>
            <a:r>
              <a:rPr lang="en-US" dirty="0">
                <a:solidFill>
                  <a:srgbClr val="436078"/>
                </a:solidFill>
                <a:latin typeface="Arial" panose="020B0604020202020204" pitchFamily="34" charset="0"/>
                <a:ea typeface="+mj-ea"/>
                <a:cs typeface="Arial" panose="020B0604020202020204" pitchFamily="34" charset="0"/>
              </a:rPr>
              <a:t>Mathematics</a:t>
            </a:r>
          </a:p>
          <a:p>
            <a:pPr marL="342900" indent="-342900">
              <a:lnSpc>
                <a:spcPct val="150000"/>
              </a:lnSpc>
              <a:buFont typeface="Arial" panose="020B0604020202020204" pitchFamily="34" charset="0"/>
              <a:buChar char="•"/>
            </a:pPr>
            <a:r>
              <a:rPr lang="en-US" dirty="0">
                <a:solidFill>
                  <a:srgbClr val="436078"/>
                </a:solidFill>
                <a:latin typeface="Arial" panose="020B0604020202020204" pitchFamily="34" charset="0"/>
                <a:ea typeface="+mj-ea"/>
                <a:cs typeface="Arial" panose="020B0604020202020204" pitchFamily="34" charset="0"/>
              </a:rPr>
              <a:t>System scripting</a:t>
            </a:r>
          </a:p>
          <a:p>
            <a:pPr marL="342900" indent="-342900">
              <a:lnSpc>
                <a:spcPct val="150000"/>
              </a:lnSpc>
              <a:buFont typeface="Arial" panose="020B0604020202020204" pitchFamily="34" charset="0"/>
              <a:buChar char="•"/>
            </a:pPr>
            <a:r>
              <a:rPr lang="en-US" dirty="0">
                <a:solidFill>
                  <a:srgbClr val="436078"/>
                </a:solidFill>
                <a:latin typeface="Arial" panose="020B0604020202020204" pitchFamily="34" charset="0"/>
                <a:ea typeface="+mj-ea"/>
                <a:cs typeface="Arial" panose="020B0604020202020204" pitchFamily="34" charset="0"/>
              </a:rPr>
              <a:t>App development</a:t>
            </a:r>
          </a:p>
          <a:p>
            <a:pPr marL="342900" indent="-342900">
              <a:lnSpc>
                <a:spcPct val="150000"/>
              </a:lnSpc>
              <a:buFont typeface="Arial" panose="020B0604020202020204" pitchFamily="34" charset="0"/>
              <a:buChar char="•"/>
            </a:pPr>
            <a:r>
              <a:rPr lang="en-US" dirty="0">
                <a:solidFill>
                  <a:srgbClr val="436078"/>
                </a:solidFill>
                <a:latin typeface="Arial" panose="020B0604020202020204" pitchFamily="34" charset="0"/>
                <a:ea typeface="+mj-ea"/>
                <a:cs typeface="Arial" panose="020B0604020202020204" pitchFamily="34" charset="0"/>
              </a:rPr>
              <a:t>Big data handling</a:t>
            </a:r>
          </a:p>
        </p:txBody>
      </p:sp>
      <p:pic>
        <p:nvPicPr>
          <p:cNvPr id="3076" name="Picture 4" descr="Image result for python programming language">
            <a:extLst>
              <a:ext uri="{FF2B5EF4-FFF2-40B4-BE49-F238E27FC236}">
                <a16:creationId xmlns:a16="http://schemas.microsoft.com/office/drawing/2014/main" id="{3861A144-37B5-4F20-B565-C5F161F7F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3507" y="962712"/>
            <a:ext cx="5890239" cy="2554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277448"/>
      </p:ext>
    </p:extLst>
  </p:cSld>
  <p:clrMapOvr>
    <a:masterClrMapping/>
  </p:clrMapOvr>
  <mc:AlternateContent xmlns:mc="http://schemas.openxmlformats.org/markup-compatibility/2006" xmlns:p14="http://schemas.microsoft.com/office/powerpoint/2010/main">
    <mc:Choice Requires="p14">
      <p:transition spd="slow" p14:dur="2000" advTm="8794"/>
    </mc:Choice>
    <mc:Fallback xmlns="">
      <p:transition spd="slow" advTm="87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FBA54B-2CDC-4F56-97A8-CABBBA6D69DA}"/>
              </a:ext>
            </a:extLst>
          </p:cNvPr>
          <p:cNvSpPr>
            <a:spLocks noGrp="1"/>
          </p:cNvSpPr>
          <p:nvPr>
            <p:ph type="sldNum" sz="quarter" idx="12"/>
          </p:nvPr>
        </p:nvSpPr>
        <p:spPr/>
        <p:txBody>
          <a:bodyPr/>
          <a:lstStyle/>
          <a:p>
            <a:fld id="{3E597B52-28D0-46AF-AFC5-F7E656839F83}" type="slidenum">
              <a:rPr lang="en-ZA" smtClean="0"/>
              <a:t>8</a:t>
            </a:fld>
            <a:endParaRPr lang="en-ZA"/>
          </a:p>
        </p:txBody>
      </p:sp>
      <p:sp>
        <p:nvSpPr>
          <p:cNvPr id="5" name="Title 1">
            <a:extLst>
              <a:ext uri="{FF2B5EF4-FFF2-40B4-BE49-F238E27FC236}">
                <a16:creationId xmlns:a16="http://schemas.microsoft.com/office/drawing/2014/main" id="{888661FB-B7F0-4EC8-9186-455C2170B4A2}"/>
              </a:ext>
            </a:extLst>
          </p:cNvPr>
          <p:cNvSpPr>
            <a:spLocks noGrp="1"/>
          </p:cNvSpPr>
          <p:nvPr>
            <p:ph type="title"/>
          </p:nvPr>
        </p:nvSpPr>
        <p:spPr>
          <a:xfrm>
            <a:off x="609600" y="213653"/>
            <a:ext cx="6391835" cy="895306"/>
          </a:xfrm>
        </p:spPr>
        <p:txBody>
          <a:bodyPr>
            <a:normAutofit/>
          </a:bodyPr>
          <a:lstStyle/>
          <a:p>
            <a:pPr algn="l"/>
            <a:r>
              <a:rPr lang="en-ZA" sz="3200" dirty="0">
                <a:solidFill>
                  <a:srgbClr val="436078"/>
                </a:solidFill>
              </a:rPr>
              <a:t>Introduction to Python</a:t>
            </a:r>
          </a:p>
        </p:txBody>
      </p:sp>
      <p:sp>
        <p:nvSpPr>
          <p:cNvPr id="6" name="TextBox 5">
            <a:extLst>
              <a:ext uri="{FF2B5EF4-FFF2-40B4-BE49-F238E27FC236}">
                <a16:creationId xmlns:a16="http://schemas.microsoft.com/office/drawing/2014/main" id="{8415612C-7719-4897-8451-50EAC793ADD2}"/>
              </a:ext>
            </a:extLst>
          </p:cNvPr>
          <p:cNvSpPr txBox="1"/>
          <p:nvPr/>
        </p:nvSpPr>
        <p:spPr>
          <a:xfrm>
            <a:off x="713678" y="1088391"/>
            <a:ext cx="8023922" cy="461665"/>
          </a:xfrm>
          <a:prstGeom prst="rect">
            <a:avLst/>
          </a:prstGeom>
          <a:noFill/>
        </p:spPr>
        <p:txBody>
          <a:bodyPr wrap="square" rtlCol="0">
            <a:spAutoFit/>
          </a:bodyPr>
          <a:lstStyle/>
          <a:p>
            <a:r>
              <a:rPr lang="en-US" sz="2400" dirty="0">
                <a:solidFill>
                  <a:srgbClr val="436078"/>
                </a:solidFill>
                <a:latin typeface="Arial" panose="020B0604020202020204" pitchFamily="34" charset="0"/>
                <a:ea typeface="+mj-ea"/>
                <a:cs typeface="Arial" panose="020B0604020202020204" pitchFamily="34" charset="0"/>
              </a:rPr>
              <a:t>Why Python?</a:t>
            </a:r>
          </a:p>
        </p:txBody>
      </p:sp>
      <p:sp>
        <p:nvSpPr>
          <p:cNvPr id="7" name="TextBox 6">
            <a:extLst>
              <a:ext uri="{FF2B5EF4-FFF2-40B4-BE49-F238E27FC236}">
                <a16:creationId xmlns:a16="http://schemas.microsoft.com/office/drawing/2014/main" id="{29DF5803-5C2C-49DC-B944-902D72D487B2}"/>
              </a:ext>
            </a:extLst>
          </p:cNvPr>
          <p:cNvSpPr txBox="1"/>
          <p:nvPr/>
        </p:nvSpPr>
        <p:spPr>
          <a:xfrm>
            <a:off x="713678" y="1550056"/>
            <a:ext cx="11140068" cy="253402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a:solidFill>
                  <a:srgbClr val="436078"/>
                </a:solidFill>
                <a:latin typeface="Arial" panose="020B0604020202020204" pitchFamily="34" charset="0"/>
                <a:ea typeface="+mj-ea"/>
                <a:cs typeface="Arial" panose="020B0604020202020204" pitchFamily="34" charset="0"/>
              </a:rPr>
              <a:t>Open source</a:t>
            </a:r>
          </a:p>
          <a:p>
            <a:pPr marL="342900" indent="-342900">
              <a:lnSpc>
                <a:spcPct val="150000"/>
              </a:lnSpc>
              <a:buFont typeface="Arial" panose="020B0604020202020204" pitchFamily="34" charset="0"/>
              <a:buChar char="•"/>
            </a:pPr>
            <a:r>
              <a:rPr lang="en-US" dirty="0">
                <a:solidFill>
                  <a:srgbClr val="436078"/>
                </a:solidFill>
                <a:latin typeface="Arial" panose="020B0604020202020204" pitchFamily="34" charset="0"/>
                <a:ea typeface="+mj-ea"/>
                <a:cs typeface="Arial" panose="020B0604020202020204" pitchFamily="34" charset="0"/>
              </a:rPr>
              <a:t>Large community</a:t>
            </a:r>
          </a:p>
          <a:p>
            <a:pPr marL="342900" indent="-342900">
              <a:lnSpc>
                <a:spcPct val="150000"/>
              </a:lnSpc>
              <a:buFont typeface="Arial" panose="020B0604020202020204" pitchFamily="34" charset="0"/>
              <a:buChar char="•"/>
            </a:pPr>
            <a:r>
              <a:rPr lang="en-US" dirty="0">
                <a:solidFill>
                  <a:srgbClr val="436078"/>
                </a:solidFill>
                <a:latin typeface="Arial" panose="020B0604020202020204" pitchFamily="34" charset="0"/>
                <a:ea typeface="+mj-ea"/>
                <a:cs typeface="Arial" panose="020B0604020202020204" pitchFamily="34" charset="0"/>
              </a:rPr>
              <a:t>Well supported</a:t>
            </a:r>
          </a:p>
          <a:p>
            <a:pPr marL="342900" indent="-342900">
              <a:lnSpc>
                <a:spcPct val="150000"/>
              </a:lnSpc>
              <a:buFont typeface="Arial" panose="020B0604020202020204" pitchFamily="34" charset="0"/>
              <a:buChar char="•"/>
            </a:pPr>
            <a:r>
              <a:rPr lang="en-US" dirty="0">
                <a:solidFill>
                  <a:srgbClr val="436078"/>
                </a:solidFill>
                <a:latin typeface="Arial" panose="020B0604020202020204" pitchFamily="34" charset="0"/>
                <a:ea typeface="+mj-ea"/>
                <a:cs typeface="Arial" panose="020B0604020202020204" pitchFamily="34" charset="0"/>
              </a:rPr>
              <a:t>Works on multiple platforms</a:t>
            </a:r>
          </a:p>
          <a:p>
            <a:pPr marL="342900" indent="-342900">
              <a:lnSpc>
                <a:spcPct val="150000"/>
              </a:lnSpc>
              <a:buFont typeface="Arial" panose="020B0604020202020204" pitchFamily="34" charset="0"/>
              <a:buChar char="•"/>
            </a:pPr>
            <a:r>
              <a:rPr lang="en-US" dirty="0">
                <a:solidFill>
                  <a:srgbClr val="436078"/>
                </a:solidFill>
                <a:latin typeface="Arial" panose="020B0604020202020204" pitchFamily="34" charset="0"/>
                <a:ea typeface="+mj-ea"/>
                <a:cs typeface="Arial" panose="020B0604020202020204" pitchFamily="34" charset="0"/>
              </a:rPr>
              <a:t>Simple syntax</a:t>
            </a:r>
          </a:p>
          <a:p>
            <a:pPr marL="342900" indent="-342900">
              <a:lnSpc>
                <a:spcPct val="150000"/>
              </a:lnSpc>
              <a:buFont typeface="Arial" panose="020B0604020202020204" pitchFamily="34" charset="0"/>
              <a:buChar char="•"/>
            </a:pPr>
            <a:r>
              <a:rPr lang="en-US" dirty="0">
                <a:solidFill>
                  <a:srgbClr val="436078"/>
                </a:solidFill>
                <a:latin typeface="Arial" panose="020B0604020202020204" pitchFamily="34" charset="0"/>
                <a:ea typeface="+mj-ea"/>
                <a:cs typeface="Arial" panose="020B0604020202020204" pitchFamily="34" charset="0"/>
              </a:rPr>
              <a:t>Fewer lines of code required than in other programming languages</a:t>
            </a:r>
          </a:p>
        </p:txBody>
      </p:sp>
      <p:sp>
        <p:nvSpPr>
          <p:cNvPr id="9" name="TextBox 8">
            <a:extLst>
              <a:ext uri="{FF2B5EF4-FFF2-40B4-BE49-F238E27FC236}">
                <a16:creationId xmlns:a16="http://schemas.microsoft.com/office/drawing/2014/main" id="{60269A94-A81B-45BC-8288-87C019ED894F}"/>
              </a:ext>
            </a:extLst>
          </p:cNvPr>
          <p:cNvSpPr txBox="1"/>
          <p:nvPr/>
        </p:nvSpPr>
        <p:spPr>
          <a:xfrm>
            <a:off x="713678" y="4923116"/>
            <a:ext cx="11140068" cy="128753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a:solidFill>
                  <a:srgbClr val="436078"/>
                </a:solidFill>
                <a:latin typeface="Arial" panose="020B0604020202020204" pitchFamily="34" charset="0"/>
                <a:ea typeface="+mj-ea"/>
                <a:cs typeface="Arial" panose="020B0604020202020204" pitchFamily="34" charset="0"/>
              </a:rPr>
              <a:t>Text editors</a:t>
            </a:r>
          </a:p>
          <a:p>
            <a:pPr marL="342900" indent="-342900">
              <a:lnSpc>
                <a:spcPct val="150000"/>
              </a:lnSpc>
              <a:buFont typeface="Arial" panose="020B0604020202020204" pitchFamily="34" charset="0"/>
              <a:buChar char="•"/>
            </a:pPr>
            <a:r>
              <a:rPr lang="en-US" dirty="0">
                <a:solidFill>
                  <a:srgbClr val="436078"/>
                </a:solidFill>
                <a:latin typeface="Arial" panose="020B0604020202020204" pitchFamily="34" charset="0"/>
                <a:ea typeface="+mj-ea"/>
                <a:cs typeface="Arial" panose="020B0604020202020204" pitchFamily="34" charset="0"/>
              </a:rPr>
              <a:t>Integrated development environments (IDE)</a:t>
            </a:r>
          </a:p>
          <a:p>
            <a:pPr marL="800100" lvl="1" indent="-342900">
              <a:lnSpc>
                <a:spcPct val="150000"/>
              </a:lnSpc>
              <a:buFont typeface="Arial" panose="020B0604020202020204" pitchFamily="34" charset="0"/>
              <a:buChar char="•"/>
            </a:pPr>
            <a:r>
              <a:rPr lang="en-US" dirty="0">
                <a:solidFill>
                  <a:srgbClr val="436078"/>
                </a:solidFill>
                <a:latin typeface="Arial" panose="020B0604020202020204" pitchFamily="34" charset="0"/>
                <a:ea typeface="+mj-ea"/>
                <a:cs typeface="Arial" panose="020B0604020202020204" pitchFamily="34" charset="0"/>
              </a:rPr>
              <a:t>E.g. PyCharm, Spyder, Visual Studio etc.</a:t>
            </a:r>
          </a:p>
        </p:txBody>
      </p:sp>
      <p:sp>
        <p:nvSpPr>
          <p:cNvPr id="10" name="TextBox 9">
            <a:extLst>
              <a:ext uri="{FF2B5EF4-FFF2-40B4-BE49-F238E27FC236}">
                <a16:creationId xmlns:a16="http://schemas.microsoft.com/office/drawing/2014/main" id="{2C79EA5D-693D-4EB4-A70D-09CFC27F0E86}"/>
              </a:ext>
            </a:extLst>
          </p:cNvPr>
          <p:cNvSpPr txBox="1"/>
          <p:nvPr/>
        </p:nvSpPr>
        <p:spPr>
          <a:xfrm>
            <a:off x="609600" y="4245847"/>
            <a:ext cx="8023922" cy="461665"/>
          </a:xfrm>
          <a:prstGeom prst="rect">
            <a:avLst/>
          </a:prstGeom>
          <a:noFill/>
        </p:spPr>
        <p:txBody>
          <a:bodyPr wrap="square" rtlCol="0">
            <a:spAutoFit/>
          </a:bodyPr>
          <a:lstStyle/>
          <a:p>
            <a:r>
              <a:rPr lang="en-US" sz="2400" dirty="0">
                <a:solidFill>
                  <a:srgbClr val="436078"/>
                </a:solidFill>
                <a:latin typeface="Arial" panose="020B0604020202020204" pitchFamily="34" charset="0"/>
                <a:ea typeface="+mj-ea"/>
                <a:cs typeface="Arial" panose="020B0604020202020204" pitchFamily="34" charset="0"/>
              </a:rPr>
              <a:t>Python environments</a:t>
            </a:r>
          </a:p>
        </p:txBody>
      </p:sp>
    </p:spTree>
    <p:extLst>
      <p:ext uri="{BB962C8B-B14F-4D97-AF65-F5344CB8AC3E}">
        <p14:creationId xmlns:p14="http://schemas.microsoft.com/office/powerpoint/2010/main" val="237642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9DB4AB-B195-4436-9351-23D176100942}"/>
              </a:ext>
            </a:extLst>
          </p:cNvPr>
          <p:cNvSpPr>
            <a:spLocks noGrp="1"/>
          </p:cNvSpPr>
          <p:nvPr>
            <p:ph type="sldNum" sz="quarter" idx="12"/>
          </p:nvPr>
        </p:nvSpPr>
        <p:spPr/>
        <p:txBody>
          <a:bodyPr/>
          <a:lstStyle/>
          <a:p>
            <a:fld id="{3E597B52-28D0-46AF-AFC5-F7E656839F83}" type="slidenum">
              <a:rPr lang="en-ZA" smtClean="0"/>
              <a:t>9</a:t>
            </a:fld>
            <a:endParaRPr lang="en-ZA"/>
          </a:p>
        </p:txBody>
      </p:sp>
      <p:sp>
        <p:nvSpPr>
          <p:cNvPr id="5" name="Title 1">
            <a:extLst>
              <a:ext uri="{FF2B5EF4-FFF2-40B4-BE49-F238E27FC236}">
                <a16:creationId xmlns:a16="http://schemas.microsoft.com/office/drawing/2014/main" id="{363601B1-16BA-4101-B2F8-AA73866A95AE}"/>
              </a:ext>
            </a:extLst>
          </p:cNvPr>
          <p:cNvSpPr>
            <a:spLocks noGrp="1"/>
          </p:cNvSpPr>
          <p:nvPr>
            <p:ph type="title"/>
          </p:nvPr>
        </p:nvSpPr>
        <p:spPr>
          <a:xfrm>
            <a:off x="609600" y="213653"/>
            <a:ext cx="6391835" cy="895306"/>
          </a:xfrm>
        </p:spPr>
        <p:txBody>
          <a:bodyPr>
            <a:normAutofit/>
          </a:bodyPr>
          <a:lstStyle/>
          <a:p>
            <a:pPr algn="l"/>
            <a:r>
              <a:rPr lang="en-ZA" sz="3200" dirty="0">
                <a:solidFill>
                  <a:srgbClr val="436078"/>
                </a:solidFill>
              </a:rPr>
              <a:t>Introduction to </a:t>
            </a:r>
            <a:r>
              <a:rPr lang="en-ZA" sz="3200" dirty="0" err="1">
                <a:solidFill>
                  <a:srgbClr val="436078"/>
                </a:solidFill>
              </a:rPr>
              <a:t>Jupyter</a:t>
            </a:r>
            <a:r>
              <a:rPr lang="en-ZA" sz="3200" dirty="0">
                <a:solidFill>
                  <a:srgbClr val="436078"/>
                </a:solidFill>
              </a:rPr>
              <a:t> Notebooks</a:t>
            </a:r>
          </a:p>
        </p:txBody>
      </p:sp>
      <p:sp>
        <p:nvSpPr>
          <p:cNvPr id="6" name="TextBox 5">
            <a:extLst>
              <a:ext uri="{FF2B5EF4-FFF2-40B4-BE49-F238E27FC236}">
                <a16:creationId xmlns:a16="http://schemas.microsoft.com/office/drawing/2014/main" id="{83FB72B6-16BD-4FD6-8DF9-C4E1CEE7FE53}"/>
              </a:ext>
            </a:extLst>
          </p:cNvPr>
          <p:cNvSpPr txBox="1"/>
          <p:nvPr/>
        </p:nvSpPr>
        <p:spPr>
          <a:xfrm>
            <a:off x="713678" y="1298655"/>
            <a:ext cx="8023922" cy="461665"/>
          </a:xfrm>
          <a:prstGeom prst="rect">
            <a:avLst/>
          </a:prstGeom>
          <a:noFill/>
        </p:spPr>
        <p:txBody>
          <a:bodyPr wrap="square" rtlCol="0">
            <a:spAutoFit/>
          </a:bodyPr>
          <a:lstStyle/>
          <a:p>
            <a:r>
              <a:rPr lang="en-US" sz="2400" dirty="0">
                <a:solidFill>
                  <a:srgbClr val="436078"/>
                </a:solidFill>
                <a:latin typeface="Arial" panose="020B0604020202020204" pitchFamily="34" charset="0"/>
                <a:ea typeface="+mj-ea"/>
                <a:cs typeface="Arial" panose="020B0604020202020204" pitchFamily="34" charset="0"/>
              </a:rPr>
              <a:t>What is </a:t>
            </a:r>
            <a:r>
              <a:rPr lang="en-US" sz="2400" dirty="0" err="1">
                <a:solidFill>
                  <a:srgbClr val="436078"/>
                </a:solidFill>
                <a:latin typeface="Arial" panose="020B0604020202020204" pitchFamily="34" charset="0"/>
                <a:ea typeface="+mj-ea"/>
                <a:cs typeface="Arial" panose="020B0604020202020204" pitchFamily="34" charset="0"/>
              </a:rPr>
              <a:t>Jupyter</a:t>
            </a:r>
            <a:r>
              <a:rPr lang="en-US" sz="2400" dirty="0">
                <a:solidFill>
                  <a:srgbClr val="436078"/>
                </a:solidFill>
                <a:latin typeface="Arial" panose="020B0604020202020204" pitchFamily="34" charset="0"/>
                <a:ea typeface="+mj-ea"/>
                <a:cs typeface="Arial" panose="020B0604020202020204" pitchFamily="34" charset="0"/>
              </a:rPr>
              <a:t> Notebooks?</a:t>
            </a:r>
          </a:p>
        </p:txBody>
      </p:sp>
      <p:sp>
        <p:nvSpPr>
          <p:cNvPr id="7" name="TextBox 6">
            <a:extLst>
              <a:ext uri="{FF2B5EF4-FFF2-40B4-BE49-F238E27FC236}">
                <a16:creationId xmlns:a16="http://schemas.microsoft.com/office/drawing/2014/main" id="{72D2311C-EFC4-4C7D-9C03-1543FA0904B5}"/>
              </a:ext>
            </a:extLst>
          </p:cNvPr>
          <p:cNvSpPr txBox="1"/>
          <p:nvPr/>
        </p:nvSpPr>
        <p:spPr>
          <a:xfrm>
            <a:off x="713678" y="1860806"/>
            <a:ext cx="5118410" cy="1287532"/>
          </a:xfrm>
          <a:prstGeom prst="rect">
            <a:avLst/>
          </a:prstGeom>
          <a:noFill/>
        </p:spPr>
        <p:txBody>
          <a:bodyPr wrap="square" rtlCol="0">
            <a:spAutoFit/>
          </a:bodyPr>
          <a:lstStyle/>
          <a:p>
            <a:pPr>
              <a:lnSpc>
                <a:spcPct val="150000"/>
              </a:lnSpc>
            </a:pPr>
            <a:r>
              <a:rPr lang="en-US" dirty="0" err="1">
                <a:solidFill>
                  <a:srgbClr val="436078"/>
                </a:solidFill>
                <a:latin typeface="Arial" panose="020B0604020202020204" pitchFamily="34" charset="0"/>
                <a:ea typeface="+mj-ea"/>
                <a:cs typeface="Arial" panose="020B0604020202020204" pitchFamily="34" charset="0"/>
              </a:rPr>
              <a:t>Jupyter</a:t>
            </a:r>
            <a:r>
              <a:rPr lang="en-US" dirty="0">
                <a:solidFill>
                  <a:srgbClr val="436078"/>
                </a:solidFill>
                <a:latin typeface="Arial" panose="020B0604020202020204" pitchFamily="34" charset="0"/>
                <a:ea typeface="+mj-ea"/>
                <a:cs typeface="Arial" panose="020B0604020202020204" pitchFamily="34" charset="0"/>
              </a:rPr>
              <a:t> Notebook is an open-source web application that allows you to create and share documents that contain live code.</a:t>
            </a:r>
          </a:p>
        </p:txBody>
      </p:sp>
      <p:sp>
        <p:nvSpPr>
          <p:cNvPr id="8" name="TextBox 7">
            <a:extLst>
              <a:ext uri="{FF2B5EF4-FFF2-40B4-BE49-F238E27FC236}">
                <a16:creationId xmlns:a16="http://schemas.microsoft.com/office/drawing/2014/main" id="{C877FE46-2229-499D-89FE-BE8A12D50C9D}"/>
              </a:ext>
            </a:extLst>
          </p:cNvPr>
          <p:cNvSpPr txBox="1"/>
          <p:nvPr/>
        </p:nvSpPr>
        <p:spPr>
          <a:xfrm>
            <a:off x="713678" y="3477048"/>
            <a:ext cx="8023922" cy="461665"/>
          </a:xfrm>
          <a:prstGeom prst="rect">
            <a:avLst/>
          </a:prstGeom>
          <a:noFill/>
        </p:spPr>
        <p:txBody>
          <a:bodyPr wrap="square" rtlCol="0">
            <a:spAutoFit/>
          </a:bodyPr>
          <a:lstStyle/>
          <a:p>
            <a:r>
              <a:rPr lang="en-US" sz="2400" dirty="0">
                <a:solidFill>
                  <a:srgbClr val="436078"/>
                </a:solidFill>
                <a:latin typeface="Arial" panose="020B0604020202020204" pitchFamily="34" charset="0"/>
                <a:ea typeface="+mj-ea"/>
                <a:cs typeface="Arial" panose="020B0604020202020204" pitchFamily="34" charset="0"/>
              </a:rPr>
              <a:t>Why </a:t>
            </a:r>
            <a:r>
              <a:rPr lang="en-US" sz="2400" dirty="0" err="1">
                <a:solidFill>
                  <a:srgbClr val="436078"/>
                </a:solidFill>
                <a:latin typeface="Arial" panose="020B0604020202020204" pitchFamily="34" charset="0"/>
                <a:ea typeface="+mj-ea"/>
                <a:cs typeface="Arial" panose="020B0604020202020204" pitchFamily="34" charset="0"/>
              </a:rPr>
              <a:t>Jupyter</a:t>
            </a:r>
            <a:r>
              <a:rPr lang="en-US" sz="2400" dirty="0">
                <a:solidFill>
                  <a:srgbClr val="436078"/>
                </a:solidFill>
                <a:latin typeface="Arial" panose="020B0604020202020204" pitchFamily="34" charset="0"/>
                <a:ea typeface="+mj-ea"/>
                <a:cs typeface="Arial" panose="020B0604020202020204" pitchFamily="34" charset="0"/>
              </a:rPr>
              <a:t> Notebooks?</a:t>
            </a:r>
          </a:p>
        </p:txBody>
      </p:sp>
      <p:sp>
        <p:nvSpPr>
          <p:cNvPr id="9" name="TextBox 8">
            <a:extLst>
              <a:ext uri="{FF2B5EF4-FFF2-40B4-BE49-F238E27FC236}">
                <a16:creationId xmlns:a16="http://schemas.microsoft.com/office/drawing/2014/main" id="{D8442652-0388-49D8-A960-5EFF77E05059}"/>
              </a:ext>
            </a:extLst>
          </p:cNvPr>
          <p:cNvSpPr txBox="1"/>
          <p:nvPr/>
        </p:nvSpPr>
        <p:spPr>
          <a:xfrm>
            <a:off x="713678" y="4038416"/>
            <a:ext cx="11140068" cy="21185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a:solidFill>
                  <a:srgbClr val="436078"/>
                </a:solidFill>
                <a:latin typeface="Arial" panose="020B0604020202020204" pitchFamily="34" charset="0"/>
                <a:ea typeface="+mj-ea"/>
                <a:cs typeface="Arial" panose="020B0604020202020204" pitchFamily="34" charset="0"/>
              </a:rPr>
              <a:t>Simple to navigate</a:t>
            </a:r>
          </a:p>
          <a:p>
            <a:pPr marL="342900" indent="-342900">
              <a:lnSpc>
                <a:spcPct val="150000"/>
              </a:lnSpc>
              <a:buFont typeface="Arial" panose="020B0604020202020204" pitchFamily="34" charset="0"/>
              <a:buChar char="•"/>
            </a:pPr>
            <a:r>
              <a:rPr lang="en-US" dirty="0">
                <a:solidFill>
                  <a:srgbClr val="436078"/>
                </a:solidFill>
                <a:latin typeface="Arial" panose="020B0604020202020204" pitchFamily="34" charset="0"/>
                <a:ea typeface="+mj-ea"/>
                <a:cs typeface="Arial" panose="020B0604020202020204" pitchFamily="34" charset="0"/>
              </a:rPr>
              <a:t>Recommended for anyone getting started with Python programming</a:t>
            </a:r>
          </a:p>
          <a:p>
            <a:pPr marL="342900" indent="-342900">
              <a:lnSpc>
                <a:spcPct val="150000"/>
              </a:lnSpc>
              <a:buFont typeface="Arial" panose="020B0604020202020204" pitchFamily="34" charset="0"/>
              <a:buChar char="•"/>
            </a:pPr>
            <a:r>
              <a:rPr lang="en-US" dirty="0">
                <a:solidFill>
                  <a:srgbClr val="436078"/>
                </a:solidFill>
                <a:latin typeface="Arial" panose="020B0604020202020204" pitchFamily="34" charset="0"/>
                <a:ea typeface="+mj-ea"/>
                <a:cs typeface="Arial" panose="020B0604020202020204" pitchFamily="34" charset="0"/>
              </a:rPr>
              <a:t>Easy to pin-point and resolve errors</a:t>
            </a:r>
          </a:p>
          <a:p>
            <a:pPr marL="342900" indent="-342900">
              <a:lnSpc>
                <a:spcPct val="150000"/>
              </a:lnSpc>
              <a:buFont typeface="Arial" panose="020B0604020202020204" pitchFamily="34" charset="0"/>
              <a:buChar char="•"/>
            </a:pPr>
            <a:r>
              <a:rPr lang="en-US" dirty="0">
                <a:solidFill>
                  <a:srgbClr val="436078"/>
                </a:solidFill>
                <a:latin typeface="Arial" panose="020B0604020202020204" pitchFamily="34" charset="0"/>
                <a:ea typeface="+mj-ea"/>
                <a:cs typeface="Arial" panose="020B0604020202020204" pitchFamily="34" charset="0"/>
              </a:rPr>
              <a:t>Hosted and managed by azure machine learning studio </a:t>
            </a:r>
          </a:p>
          <a:p>
            <a:pPr marL="342900" indent="-342900">
              <a:lnSpc>
                <a:spcPct val="150000"/>
              </a:lnSpc>
              <a:buFont typeface="Arial" panose="020B0604020202020204" pitchFamily="34" charset="0"/>
              <a:buChar char="•"/>
            </a:pPr>
            <a:r>
              <a:rPr lang="en-US" dirty="0">
                <a:solidFill>
                  <a:srgbClr val="436078"/>
                </a:solidFill>
                <a:latin typeface="Arial" panose="020B0604020202020204" pitchFamily="34" charset="0"/>
                <a:ea typeface="+mj-ea"/>
                <a:cs typeface="Arial" panose="020B0604020202020204" pitchFamily="34" charset="0"/>
              </a:rPr>
              <a:t>Hosted and managed by a number of other large service providers</a:t>
            </a:r>
          </a:p>
        </p:txBody>
      </p:sp>
      <p:pic>
        <p:nvPicPr>
          <p:cNvPr id="2050" name="Picture 2" descr="Image result for jupyter notebooks">
            <a:extLst>
              <a:ext uri="{FF2B5EF4-FFF2-40B4-BE49-F238E27FC236}">
                <a16:creationId xmlns:a16="http://schemas.microsoft.com/office/drawing/2014/main" id="{4AB83239-97C8-4534-A2FB-B0BF4FB14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3100" y="1108958"/>
            <a:ext cx="6386132" cy="317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31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Altron Karabina Theme">
  <a:themeElements>
    <a:clrScheme name="Altron Karabina Colours">
      <a:dk1>
        <a:srgbClr val="000000"/>
      </a:dk1>
      <a:lt1>
        <a:srgbClr val="FFFFFF"/>
      </a:lt1>
      <a:dk2>
        <a:srgbClr val="436081"/>
      </a:dk2>
      <a:lt2>
        <a:srgbClr val="93ACC7"/>
      </a:lt2>
      <a:accent1>
        <a:srgbClr val="00BBE3"/>
      </a:accent1>
      <a:accent2>
        <a:srgbClr val="2A4391"/>
      </a:accent2>
      <a:accent3>
        <a:srgbClr val="000000"/>
      </a:accent3>
      <a:accent4>
        <a:srgbClr val="FFFFFF"/>
      </a:accent4>
      <a:accent5>
        <a:srgbClr val="FFFFFF"/>
      </a:accent5>
      <a:accent6>
        <a:srgbClr val="FFFFFF"/>
      </a:accent6>
      <a:hlink>
        <a:srgbClr val="00BBE3"/>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5BAEB7CF29AF744863BB908676F934C" ma:contentTypeVersion="2" ma:contentTypeDescription="Create a new document." ma:contentTypeScope="" ma:versionID="0249758c10b6cad6f262cb25d58217ac">
  <xsd:schema xmlns:xsd="http://www.w3.org/2001/XMLSchema" xmlns:xs="http://www.w3.org/2001/XMLSchema" xmlns:p="http://schemas.microsoft.com/office/2006/metadata/properties" xmlns:ns2="2e8ff4b2-3c5a-4532-a26d-d0118bf55022" targetNamespace="http://schemas.microsoft.com/office/2006/metadata/properties" ma:root="true" ma:fieldsID="3758f8d27cfa02aebdd6659dc335492e" ns2:_="">
    <xsd:import namespace="2e8ff4b2-3c5a-4532-a26d-d0118bf5502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8ff4b2-3c5a-4532-a26d-d0118bf550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84AEF5-975D-473C-A2D9-205D220E155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DD9390D-1C15-4A2B-83FF-0DEA951F6C8E}">
  <ds:schemaRefs>
    <ds:schemaRef ds:uri="http://schemas.microsoft.com/sharepoint/v3/contenttype/forms"/>
  </ds:schemaRefs>
</ds:datastoreItem>
</file>

<file path=customXml/itemProps3.xml><?xml version="1.0" encoding="utf-8"?>
<ds:datastoreItem xmlns:ds="http://schemas.openxmlformats.org/officeDocument/2006/customXml" ds:itemID="{C7266660-B3A3-40A3-B082-60E4E018D5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8ff4b2-3c5a-4532-a26d-d0118bf550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377</TotalTime>
  <Words>366</Words>
  <Application>Microsoft Office PowerPoint</Application>
  <PresentationFormat>Widescreen</PresentationFormat>
  <Paragraphs>94</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Wingdings</vt:lpstr>
      <vt:lpstr>Altron Karabina Theme</vt:lpstr>
      <vt:lpstr>PowerPoint Presentation</vt:lpstr>
      <vt:lpstr>Course Outline</vt:lpstr>
      <vt:lpstr>Course Objectives</vt:lpstr>
      <vt:lpstr>What you need</vt:lpstr>
      <vt:lpstr>PowerPoint Presentation</vt:lpstr>
      <vt:lpstr>Session Structure</vt:lpstr>
      <vt:lpstr>Introduction to Python</vt:lpstr>
      <vt:lpstr>Introduction to Python</vt:lpstr>
      <vt:lpstr>Introduction to Jupyter Notebooks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Jules De Ponte</cp:lastModifiedBy>
  <cp:revision>2</cp:revision>
  <dcterms:created xsi:type="dcterms:W3CDTF">2018-02-23T12:37:25Z</dcterms:created>
  <dcterms:modified xsi:type="dcterms:W3CDTF">2020-01-15T12:33:18Z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0x01010045BAEB7CF29AF744863BB908676F934C</vt:lpwstr>
  </property>
  <property fmtid="{D5CDD505-2E9C-101B-9397-08002B2CF9AE}" pid="3" name="Description0">
    <vt:lpwstr>Template</vt:lpwstr>
  </property>
  <property fmtid="{D5CDD505-2E9C-101B-9397-08002B2CF9AE}" pid="4" name="_dlc_DocIdItemGuid">
    <vt:lpwstr>53b11af8-bce1-4d8b-aeff-ad220f4f42db</vt:lpwstr>
  </property>
  <property fmtid="{D5CDD505-2E9C-101B-9397-08002B2CF9AE}" pid="5" name="AuthorIds_UIVersion_24064">
    <vt:lpwstr>17</vt:lpwstr>
  </property>
</Properties>
</file>