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6" r:id="rId12"/>
    <p:sldId id="265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CDD0-2ADE-4DE9-8892-C407284E2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92711-497C-4D7B-B793-E32710764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Beers: ABV, IBU, and Distribution by State</a:t>
            </a:r>
          </a:p>
        </p:txBody>
      </p:sp>
    </p:spTree>
    <p:extLst>
      <p:ext uri="{BB962C8B-B14F-4D97-AF65-F5344CB8AC3E}">
        <p14:creationId xmlns:p14="http://schemas.microsoft.com/office/powerpoint/2010/main" val="3672236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4FD4-8369-49E8-90AC-11ABB585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vs.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EBBA-B4C5-4D77-A567-08DD7F86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D3112-F81A-4AAC-8E2D-617E6493F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44199"/>
            <a:ext cx="8229600" cy="508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9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4FD4-8369-49E8-90AC-11ABB585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vs.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EBBA-B4C5-4D77-A567-08DD7F86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relationship: </a:t>
            </a:r>
          </a:p>
          <a:p>
            <a:pPr marL="0" indent="0">
              <a:buNone/>
            </a:pPr>
            <a:r>
              <a:rPr lang="en-US" dirty="0"/>
              <a:t>y= 0.0003506x + 0.0450713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Correlation: 0.6690977</a:t>
            </a:r>
          </a:p>
          <a:p>
            <a:endParaRPr lang="en-US" dirty="0"/>
          </a:p>
          <a:p>
            <a:r>
              <a:rPr lang="en-US" dirty="0"/>
              <a:t>67% of the data is explained by the fitted line</a:t>
            </a:r>
          </a:p>
          <a:p>
            <a:r>
              <a:rPr lang="en-US" dirty="0"/>
              <a:t>ABV and IBU are moderately related.</a:t>
            </a:r>
          </a:p>
        </p:txBody>
      </p:sp>
    </p:spTree>
    <p:extLst>
      <p:ext uri="{BB962C8B-B14F-4D97-AF65-F5344CB8AC3E}">
        <p14:creationId xmlns:p14="http://schemas.microsoft.com/office/powerpoint/2010/main" val="350408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4FD4-8369-49E8-90AC-11ABB585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IBU vs. ABV, IPA vs. 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EBBA-B4C5-4D77-A567-08DD7F86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D366A-CDA9-451B-82F4-58B29DF6A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8686800" cy="53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77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DB50-0E1D-4354-A70C-5372855E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DECE-2131-467C-85D8-B6B722EB1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Nearest-neighbor</a:t>
            </a:r>
          </a:p>
          <a:p>
            <a:r>
              <a:rPr lang="en-US" dirty="0"/>
              <a:t>Determines beer type based on the types of the nearest known points</a:t>
            </a:r>
          </a:p>
          <a:p>
            <a:r>
              <a:rPr lang="en-US" dirty="0"/>
              <a:t>Train-Test: separates a training set and uses it as a litmus test on a test set</a:t>
            </a:r>
          </a:p>
          <a:p>
            <a:r>
              <a:rPr lang="en-US" dirty="0"/>
              <a:t>Leave-One-Out: uses the entire set in one chunk, going point-by-point</a:t>
            </a:r>
          </a:p>
        </p:txBody>
      </p:sp>
    </p:spTree>
    <p:extLst>
      <p:ext uri="{BB962C8B-B14F-4D97-AF65-F5344CB8AC3E}">
        <p14:creationId xmlns:p14="http://schemas.microsoft.com/office/powerpoint/2010/main" val="412953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011E-494A-44AD-9AE7-A0B631A7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and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D6845-86D9-4B0D-ABBE-5062FAE6D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number of comparison points: 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26696-2C39-43B8-B47E-C6274EFC8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13348"/>
            <a:ext cx="732456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2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C90D-4645-40BB-9875-D2D40D59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and Test: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B32D-C3A5-4A07-BF5C-12782557F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computer was able to determine whether a beer was an IPA or an Ale based on IBU and ABV 82.23% of the time</a:t>
            </a:r>
          </a:p>
          <a:p>
            <a:r>
              <a:rPr lang="en-US" dirty="0"/>
              <a:t>Results were statistically significant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08322-6AFA-493F-B1D5-46EBEEF1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578" y="4680284"/>
            <a:ext cx="4382878" cy="194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11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948B-7F1A-49A5-B907-0BB3B568B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One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A14B-37E1-4507-8F7E-C38B7EC26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number of comparison points: 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5CAC8-D7E5-46C1-A5A9-CE2775CED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55" y="2323285"/>
            <a:ext cx="7124089" cy="440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66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8DB275-72AD-43F9-AD5C-2874D2A83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912" y="4680284"/>
            <a:ext cx="4807088" cy="19491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57C90D-4645-40BB-9875-D2D40D59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One Out: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B32D-C3A5-4A07-BF5C-12782557F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computer was able to determine whether a beer was an IPA or an Ale based on IBU and ABV 86.44% of the time</a:t>
            </a:r>
          </a:p>
          <a:p>
            <a:r>
              <a:rPr lang="en-US" dirty="0"/>
              <a:t>Results were 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2676406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2DB4-ED58-4951-8BC1-E5285A46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Words in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D998-1D69-43D4-9CE5-989FCBC09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39105-C08B-4809-906D-5401E048B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41" y="1378765"/>
            <a:ext cx="8748518" cy="52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27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2DB4-ED58-4951-8BC1-E5285A46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Words in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D998-1D69-43D4-9CE5-989FCBC09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naming convention for beers is to name it by the type of beer</a:t>
            </a:r>
          </a:p>
          <a:p>
            <a:pPr lvl="1"/>
            <a:r>
              <a:rPr lang="en-US" dirty="0"/>
              <a:t>“Ale” is top choice</a:t>
            </a:r>
          </a:p>
          <a:p>
            <a:r>
              <a:rPr lang="en-US" dirty="0"/>
              <a:t>“of”</a:t>
            </a:r>
          </a:p>
          <a:p>
            <a:pPr lvl="1"/>
            <a:r>
              <a:rPr lang="en-US" dirty="0"/>
              <a:t>complex name, may not be attributed to type</a:t>
            </a:r>
          </a:p>
          <a:p>
            <a:r>
              <a:rPr lang="en-US" dirty="0"/>
              <a:t>“Barrel” and “Old”</a:t>
            </a:r>
          </a:p>
          <a:p>
            <a:pPr lvl="1"/>
            <a:r>
              <a:rPr lang="en-US" dirty="0"/>
              <a:t>Aged beers</a:t>
            </a:r>
          </a:p>
          <a:p>
            <a:r>
              <a:rPr lang="en-US" dirty="0"/>
              <a:t>Years</a:t>
            </a:r>
          </a:p>
          <a:p>
            <a:pPr lvl="1"/>
            <a:r>
              <a:rPr lang="en-US" dirty="0"/>
              <a:t>Good year for hops or an experimental year</a:t>
            </a:r>
          </a:p>
        </p:txBody>
      </p:sp>
    </p:spTree>
    <p:extLst>
      <p:ext uri="{BB962C8B-B14F-4D97-AF65-F5344CB8AC3E}">
        <p14:creationId xmlns:p14="http://schemas.microsoft.com/office/powerpoint/2010/main" val="207919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A32B-BF03-470F-AA6F-D4B03CD5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in Each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8492-C9A1-4A02-8697-1BFB3A109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229599" cy="4525963"/>
          </a:xfrm>
        </p:spPr>
        <p:txBody>
          <a:bodyPr/>
          <a:lstStyle/>
          <a:p>
            <a:r>
              <a:rPr lang="en-US" dirty="0"/>
              <a:t>Top states for breweries are: CO, CA, MI, and OR</a:t>
            </a:r>
          </a:p>
          <a:p>
            <a:r>
              <a:rPr lang="en-US" dirty="0"/>
              <a:t>States with the least breweries are: DC, ND, SD, WV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52BD3-870D-4AEC-8F60-B8932C98C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737" y="4670342"/>
            <a:ext cx="6534521" cy="145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88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D74F-BECC-4EBF-A00F-3BF43A98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Differences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2467B-D1A7-435F-8CB8-9819AE37F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Colorado has stronger beers than Massachusetts and Wisconsin (statistically significant)</a:t>
            </a:r>
          </a:p>
          <a:p>
            <a:r>
              <a:rPr lang="en-US" dirty="0"/>
              <a:t>Worth investigating if there is a market for Colorado beer in these states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00F76-E1C6-4303-BC31-574F7D84F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16" y="4569163"/>
            <a:ext cx="7761767" cy="113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09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63DC-443D-4761-9FE9-BDD587BD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IBU Differences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DA2D-32AD-4624-B390-0BB5EFF5F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Wisconsin has less bitter beer than California, Colorado, Minnesota, or Oregon</a:t>
            </a:r>
          </a:p>
          <a:p>
            <a:r>
              <a:rPr lang="en-US" dirty="0"/>
              <a:t>IPA’s may not do well in Wisconsin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4E131-82B1-4F73-91BB-EB624ED88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4388440"/>
            <a:ext cx="8229600" cy="173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8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72E9-338A-4F78-8DDB-92A7C33A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20D7-FB91-4ECA-842E-307A9E8BA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752CE-280E-410B-A69F-4514A08C4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579"/>
            <a:ext cx="9151473" cy="565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5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0ADF-BB85-4ABF-8750-4AAF5801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C7994-C752-41D9-B7E6-29C5400C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ABV analyses can include missing IBU values (and vice versa)</a:t>
            </a:r>
          </a:p>
          <a:p>
            <a:r>
              <a:rPr lang="en-US" dirty="0"/>
              <a:t>For ABV and IBU combination analyses: no NA values</a:t>
            </a:r>
          </a:p>
        </p:txBody>
      </p:sp>
    </p:spTree>
    <p:extLst>
      <p:ext uri="{BB962C8B-B14F-4D97-AF65-F5344CB8AC3E}">
        <p14:creationId xmlns:p14="http://schemas.microsoft.com/office/powerpoint/2010/main" val="337448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50261-E05B-46DC-96E4-3F9AA019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71D2-8B11-415F-8883-7B71B7A8B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B77A3-3646-491D-AB0F-DC1C9B64D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8686800" cy="53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2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0219-0FFD-409C-A060-D1DE658E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3A2A-621B-4684-B3FE-AF67D2094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263FD-D907-478D-8CF6-A3D98F117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8686800" cy="53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2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442B-82E5-4DA9-BFB2-A182A1FD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ABV and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2EC3-B773-47A8-8789-24EEBE9ED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Colorado has the beer with the highest ABV at 0.128</a:t>
            </a:r>
          </a:p>
          <a:p>
            <a:r>
              <a:rPr lang="en-US" dirty="0"/>
              <a:t>Oregon has the most bitter beer with an IBU of 138</a:t>
            </a:r>
          </a:p>
        </p:txBody>
      </p:sp>
    </p:spTree>
    <p:extLst>
      <p:ext uri="{BB962C8B-B14F-4D97-AF65-F5344CB8AC3E}">
        <p14:creationId xmlns:p14="http://schemas.microsoft.com/office/powerpoint/2010/main" val="384664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9014-6D0B-43FA-8BA3-BFAAF7C8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007A-5F42-4300-98EA-FB779AADC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Mean = 0.05987305</a:t>
            </a:r>
          </a:p>
          <a:p>
            <a:r>
              <a:rPr lang="en-US" sz="2800" dirty="0"/>
              <a:t>Median = 0.056</a:t>
            </a:r>
          </a:p>
          <a:p>
            <a:r>
              <a:rPr lang="en-US" sz="2800" dirty="0"/>
              <a:t>Standard Deviation = 0.01352549</a:t>
            </a:r>
          </a:p>
          <a:p>
            <a:r>
              <a:rPr lang="en-US" sz="2800" dirty="0"/>
              <a:t>Variance = 0.0001829388</a:t>
            </a:r>
          </a:p>
          <a:p>
            <a:r>
              <a:rPr lang="en-US" sz="2800" dirty="0"/>
              <a:t>Quartile Ranges:</a:t>
            </a:r>
          </a:p>
          <a:p>
            <a:r>
              <a:rPr lang="en-US" sz="2800" dirty="0"/>
              <a:t>Min.      1st Qu.     3rd Qu.      Max.</a:t>
            </a:r>
          </a:p>
          <a:p>
            <a:pPr marL="0" indent="0">
              <a:buNone/>
            </a:pPr>
            <a:r>
              <a:rPr lang="en-US" sz="2800" dirty="0"/>
              <a:t>0.00100   0.05000   0.06800     0.12800 </a:t>
            </a:r>
          </a:p>
          <a:p>
            <a:r>
              <a:rPr lang="en-US" sz="2800" dirty="0"/>
              <a:t>95% of beers will fall between 0.03282208 and 0.08692402 ABV</a:t>
            </a:r>
          </a:p>
        </p:txBody>
      </p:sp>
    </p:spTree>
    <p:extLst>
      <p:ext uri="{BB962C8B-B14F-4D97-AF65-F5344CB8AC3E}">
        <p14:creationId xmlns:p14="http://schemas.microsoft.com/office/powerpoint/2010/main" val="26144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4FD4-8369-49E8-90AC-11ABB585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EBBA-B4C5-4D77-A567-08DD7F86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F1ADD-8E0A-41E7-90D0-BC9E9DA7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48" y="1371600"/>
            <a:ext cx="8581304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8641"/>
      </p:ext>
    </p:extLst>
  </p:cSld>
  <p:clrMapOvr>
    <a:masterClrMapping/>
  </p:clrMapOvr>
</p:sld>
</file>

<file path=ppt/theme/theme1.xml><?xml version="1.0" encoding="utf-8"?>
<a:theme xmlns:a="http://schemas.openxmlformats.org/drawingml/2006/main" name="DataSc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Sci" id="{994B3367-285F-4B5A-9E6B-9EA71C4433D7}" vid="{6E9665FC-963E-433E-86F6-B8DABC3245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DataSci</Template>
  <TotalTime>49</TotalTime>
  <Words>442</Words>
  <Application>Microsoft Office PowerPoint</Application>
  <PresentationFormat>On-screen Show (4:3)</PresentationFormat>
  <Paragraphs>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DataSci</vt:lpstr>
      <vt:lpstr>Case Study 1</vt:lpstr>
      <vt:lpstr>Breweries in Each State</vt:lpstr>
      <vt:lpstr>PowerPoint Presentation</vt:lpstr>
      <vt:lpstr>Missing Values</vt:lpstr>
      <vt:lpstr>Median ABV by State</vt:lpstr>
      <vt:lpstr>Median IBU by State</vt:lpstr>
      <vt:lpstr>Highest ABV and IBU</vt:lpstr>
      <vt:lpstr>ABV Descriptive Statistics</vt:lpstr>
      <vt:lpstr>ABV Distribution</vt:lpstr>
      <vt:lpstr>ABV vs. IBU</vt:lpstr>
      <vt:lpstr>ABV vs. IBU</vt:lpstr>
      <vt:lpstr>IBU vs. ABV, IPA vs. Ale</vt:lpstr>
      <vt:lpstr>K-NN Testing</vt:lpstr>
      <vt:lpstr>Train and Test</vt:lpstr>
      <vt:lpstr>Train and Test: Results</vt:lpstr>
      <vt:lpstr>Leave One Out</vt:lpstr>
      <vt:lpstr>Leave One Out: Results</vt:lpstr>
      <vt:lpstr>Most Common Words in Names</vt:lpstr>
      <vt:lpstr>Most Common Words in Names</vt:lpstr>
      <vt:lpstr>ABV Differences by State</vt:lpstr>
      <vt:lpstr>IBU Differences by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</dc:title>
  <dc:creator>Jules Stacy</dc:creator>
  <cp:lastModifiedBy>Jules Stacy</cp:lastModifiedBy>
  <cp:revision>13</cp:revision>
  <dcterms:created xsi:type="dcterms:W3CDTF">2020-01-16T04:36:33Z</dcterms:created>
  <dcterms:modified xsi:type="dcterms:W3CDTF">2020-01-16T05:25:55Z</dcterms:modified>
</cp:coreProperties>
</file>